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38269B-7EAA-4648-8257-6D93FEEC2B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642AD03-E1E1-4662-8267-8357E39854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290F1D-7038-4718-BC5E-EB6991A4E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66DA1-1337-46D3-9F06-6985798A8A62}" type="datetimeFigureOut">
              <a:rPr lang="ru-RU" smtClean="0"/>
              <a:t>30.05.2023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43988E5-43A5-46C2-8552-A3D14F698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F55D85-F36C-4B30-AC5D-DA3E9FA90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C1F3-E15D-4E0D-9260-05628DB17E64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0810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A3526D-49C1-4066-B17A-9255D0097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B5D59D5-F624-4A8C-8995-7CA9510772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3A72D8-A7A6-47C6-B0A0-35622E875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66DA1-1337-46D3-9F06-6985798A8A62}" type="datetimeFigureOut">
              <a:rPr lang="ru-RU" smtClean="0"/>
              <a:t>30.05.2023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9EAEAD-1006-4C17-8FF3-51E634E10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BFC447-D24D-42AA-BAFD-CEA3B66E7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C1F3-E15D-4E0D-9260-05628DB17E64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8771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C8C0F71-198F-45B8-9737-79A8567B36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C5E7079-9A29-4103-9955-2B821EC39C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FEE0D6-AA6C-4690-84E9-8F9C65CB5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66DA1-1337-46D3-9F06-6985798A8A62}" type="datetimeFigureOut">
              <a:rPr lang="ru-RU" smtClean="0"/>
              <a:t>30.05.2023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052844-32EB-45B4-A3D5-D9FA9E791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B1C0511-8E59-45BF-BB16-427B5131B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C1F3-E15D-4E0D-9260-05628DB17E64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2307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700E3C-7637-4EB6-8E38-8D1AAA6B1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F6E887-9680-4984-BD99-2320E6DBC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96C3AA-09E4-4EA2-8A37-5A823DA88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66DA1-1337-46D3-9F06-6985798A8A62}" type="datetimeFigureOut">
              <a:rPr lang="ru-RU" smtClean="0"/>
              <a:t>30.05.2023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C2F233-71F2-42C6-B261-48DD4BC3D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66ACA4-A277-4BC8-9F0E-B57744D07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C1F3-E15D-4E0D-9260-05628DB17E64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6074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104AED-A113-439F-B28B-B13337EC4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0CE7943-85AB-4604-8B5B-8822B10FD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B81A94-7E33-4CC4-A8B3-E020053C6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66DA1-1337-46D3-9F06-6985798A8A62}" type="datetimeFigureOut">
              <a:rPr lang="ru-RU" smtClean="0"/>
              <a:t>30.05.2023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2A921A-80D5-4680-8049-1771D07C5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371699-7AFD-4115-83D5-34CF6B423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C1F3-E15D-4E0D-9260-05628DB17E64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4881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28226A-C461-44D5-ADE5-7C75DB4DF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657042-F28C-496F-A1EF-16210F3F3A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30DBDF5-E264-4107-9EEB-7FE5151DA5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10CD582-A670-4519-B4F3-445BDDC13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66DA1-1337-46D3-9F06-6985798A8A62}" type="datetimeFigureOut">
              <a:rPr lang="ru-RU" smtClean="0"/>
              <a:t>30.05.2023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6F1ED7D-F6C9-4537-B067-5BADA7D89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CB70148-C271-4355-8BE8-324B8E3C8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C1F3-E15D-4E0D-9260-05628DB17E64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3909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74F6A4-FCE4-491B-A532-45F9ECCB3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A17329B-1616-457A-A026-8D0558140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01E9AD1-3488-4910-83F6-416584C1E9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37CDFDD-4E0C-40A1-BE29-56EB2C898F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82C9378-F64B-4D92-88FB-95D941B10A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666092F-E554-4DD6-AFF7-071E4C449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66DA1-1337-46D3-9F06-6985798A8A62}" type="datetimeFigureOut">
              <a:rPr lang="ru-RU" smtClean="0"/>
              <a:t>30.05.2023</a:t>
            </a:fld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F76A5A0-A6A1-479F-9E5F-905241B0B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8C38244-0F27-4232-AB2A-C8B146C6F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C1F3-E15D-4E0D-9260-05628DB17E64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2440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A81FBA-7A3F-432D-AC7A-6325C71A9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FBDA7B1-1D8E-481A-8259-75816664B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66DA1-1337-46D3-9F06-6985798A8A62}" type="datetimeFigureOut">
              <a:rPr lang="ru-RU" smtClean="0"/>
              <a:t>30.05.2023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1463F2B-1943-4BEA-9630-F74DEC7ED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587E484-2ACA-4F37-A5E7-B27E18214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C1F3-E15D-4E0D-9260-05628DB17E64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4864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82F40F6-F312-4577-95ED-1076B810B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66DA1-1337-46D3-9F06-6985798A8A62}" type="datetimeFigureOut">
              <a:rPr lang="ru-RU" smtClean="0"/>
              <a:t>30.05.2023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33BE0C0-EB65-4A70-9665-F7EA1F867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6C8EA94-CF73-48E9-9136-30ED90E60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C1F3-E15D-4E0D-9260-05628DB17E64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1270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2DE00E-8340-477F-A368-E5D339C73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A7EE9C-3493-46D3-9EB5-6C66769EC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2802732-B09C-419C-8CDA-3377B5DA14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94B60A-2DA4-4F91-8626-D70A4E108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66DA1-1337-46D3-9F06-6985798A8A62}" type="datetimeFigureOut">
              <a:rPr lang="ru-RU" smtClean="0"/>
              <a:t>30.05.2023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DFB9F1E-09EE-499F-AB17-2881BDA0A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4A41B85-AD35-4E9D-AB15-D83C20E5D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C1F3-E15D-4E0D-9260-05628DB17E64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6425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5B0335-59DA-4906-9EBC-5D35C9098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B4A0587-9CB9-4A66-85C6-438AEC6A27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41BE9F0-C123-4F6A-B220-03BC13DDC0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C7C1383-C7C6-410A-A089-F30E1F4FA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66DA1-1337-46D3-9F06-6985798A8A62}" type="datetimeFigureOut">
              <a:rPr lang="ru-RU" smtClean="0"/>
              <a:t>30.05.2023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7D9CE94-47ED-4668-BA95-D05A815E8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9AE36EB-CEC1-4222-BF2A-AC09C1A6E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C1F3-E15D-4E0D-9260-05628DB17E64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7306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F337B8-2AD9-4024-B9FC-AF5490DC1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50F65D5-8809-469C-BDB7-BE95D254A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BE4D11-8616-4C18-98DD-5B22D5DF03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66DA1-1337-46D3-9F06-6985798A8A62}" type="datetimeFigureOut">
              <a:rPr lang="ru-RU" smtClean="0"/>
              <a:t>30.05.2023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393A04-E903-4C7D-BD04-CB8D15F92B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9CFBBB-6B13-4B60-9835-CC5AB7E48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3C1F3-E15D-4E0D-9260-05628DB17E64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7532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0D9F67C-1105-4D61-8E42-E6EB7B7AC198}"/>
              </a:ext>
            </a:extLst>
          </p:cNvPr>
          <p:cNvSpPr/>
          <p:nvPr/>
        </p:nvSpPr>
        <p:spPr>
          <a:xfrm>
            <a:off x="184727" y="538218"/>
            <a:ext cx="11822546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Усім привіт </a:t>
            </a:r>
          </a:p>
          <a:p>
            <a:r>
              <a:rPr lang="ru-RU" sz="2000" dirty="0"/>
              <a:t>Мене звати Даня, я з факультету національної безпеки, права та міжнародних відносин за спеціальностями 256 «Національна безпека» та 052 «Політологія»</a:t>
            </a:r>
          </a:p>
          <a:p>
            <a:r>
              <a:rPr lang="ru-RU" sz="2000" dirty="0"/>
              <a:t>Я вирішив ідти в студ.декани </a:t>
            </a:r>
            <a:r>
              <a:rPr lang="en-US" sz="2000" dirty="0"/>
              <a:t>, </a:t>
            </a:r>
            <a:r>
              <a:rPr lang="uk-UA" sz="2000" dirty="0"/>
              <a:t>тому що університетське життя мені по справжньому цікаве і я бажаю приймати в ньому активну участь</a:t>
            </a:r>
            <a:r>
              <a:rPr lang="en-US" sz="2000" dirty="0"/>
              <a:t>.</a:t>
            </a:r>
            <a:r>
              <a:rPr lang="uk-UA" sz="2000" dirty="0"/>
              <a:t> </a:t>
            </a:r>
          </a:p>
          <a:p>
            <a:r>
              <a:rPr lang="ru-RU" dirty="0"/>
              <a:t>Окрім навчання активно займаюся спортом, люблю слухати музику та вести світські бесіди</a:t>
            </a:r>
            <a:r>
              <a:rPr lang="en-US" dirty="0"/>
              <a:t>.</a:t>
            </a:r>
            <a:endParaRPr lang="uk-UA" sz="2000" dirty="0"/>
          </a:p>
          <a:p>
            <a:r>
              <a:rPr lang="ru-RU" sz="2000" dirty="0"/>
              <a:t>Друзі описують мене як цілеспрямованого та відповідального</a:t>
            </a:r>
            <a:r>
              <a:rPr lang="ru-RU" dirty="0"/>
              <a:t>, відданого друга.</a:t>
            </a:r>
          </a:p>
          <a:p>
            <a:r>
              <a:rPr lang="ru-RU" sz="2000" dirty="0"/>
              <a:t>Якщо я зможу стати студ</a:t>
            </a:r>
            <a:r>
              <a:rPr lang="en-US" sz="2000" dirty="0"/>
              <a:t>.</a:t>
            </a:r>
            <a:r>
              <a:rPr lang="uk-UA" sz="2000" dirty="0"/>
              <a:t>деканом то я збираюся виконати дві речі</a:t>
            </a:r>
            <a:r>
              <a:rPr lang="en-US" sz="2000" dirty="0"/>
              <a:t>. </a:t>
            </a:r>
            <a:r>
              <a:rPr lang="uk-UA" sz="2000" dirty="0"/>
              <a:t/>
            </a:r>
            <a:br>
              <a:rPr lang="uk-UA" sz="2000" dirty="0"/>
            </a:br>
            <a:r>
              <a:rPr lang="uk-UA" sz="2000" dirty="0"/>
              <a:t>Перше</a:t>
            </a:r>
            <a:r>
              <a:rPr lang="en-US" sz="2000" dirty="0"/>
              <a:t>: </a:t>
            </a:r>
            <a:r>
              <a:rPr lang="uk-UA" sz="2000" dirty="0"/>
              <a:t>Проводити класні заходи аби студенти з радістю приходили на них та були задоволені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uk-UA" sz="2000" dirty="0"/>
              <a:t>Друге</a:t>
            </a:r>
            <a:r>
              <a:rPr lang="en-US" sz="2000" dirty="0"/>
              <a:t>: </a:t>
            </a:r>
            <a:r>
              <a:rPr lang="uk-UA" sz="2000" dirty="0"/>
              <a:t>Я клянуся відстоювати захист прав та інтересів студентів</a:t>
            </a:r>
            <a:r>
              <a:rPr lang="en-US" sz="2000" dirty="0"/>
              <a:t>.</a:t>
            </a:r>
            <a:r>
              <a:rPr lang="uk-UA" sz="2000" dirty="0"/>
              <a:t> Тобто кажучи простіше будь-який студент нашого факультету може зі мною звязатися та попросити в мене допомоги</a:t>
            </a:r>
            <a:r>
              <a:rPr lang="en-US" sz="2000" dirty="0"/>
              <a:t>, </a:t>
            </a:r>
            <a:r>
              <a:rPr lang="uk-UA" sz="2000" dirty="0"/>
              <a:t>я з радістю йому допоможу в цьому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uk-UA" sz="2000" dirty="0"/>
              <a:t> І останнє те що я хотів написати це те що кандидатів багато але кандидат може бути тільки одним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851268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90</Words>
  <Application>Microsoft Office PowerPoint</Application>
  <PresentationFormat>Широкий екран</PresentationFormat>
  <Paragraphs>6</Paragraphs>
  <Slides>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Топчій Даніїл Андрійович</dc:creator>
  <cp:lastModifiedBy>Денисюк Олена Григорівна</cp:lastModifiedBy>
  <cp:revision>2</cp:revision>
  <dcterms:created xsi:type="dcterms:W3CDTF">2023-05-26T17:08:51Z</dcterms:created>
  <dcterms:modified xsi:type="dcterms:W3CDTF">2023-05-30T07:33:30Z</dcterms:modified>
</cp:coreProperties>
</file>