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78AB8-D283-4AAF-B1A2-8BFC1D57C4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CC6D05C-5B53-4739-8295-99409BA6EA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0C2224-CF1B-40C3-8CD5-0519DCE65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0A42E-F132-422F-B844-0D1EDCEAA2EE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108CE5-E216-498F-B24B-2153309F5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AAE09-002D-499E-8698-EECA59375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9BF3-2623-41E3-9C28-101E3002A98A}" type="slidenum">
              <a:rPr lang="ru-RU" smtClean="0"/>
              <a:pPr/>
              <a:t>‹№›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3A8CDB-B1A1-46B3-A111-05D6F40B49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239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3FC4B5-BE98-413A-AB71-1710795F4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C6E728-4D95-48BF-A9D8-88DD7F6FF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85B992-F262-475E-AC28-AFDC5F08B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0A42E-F132-422F-B844-0D1EDCEAA2EE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7134B4-041E-430F-B0CE-31D1261CF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68CDA6-4DEB-477F-8E0E-F162DF185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9BF3-2623-41E3-9C28-101E3002A98A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226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790ACC-5D34-4909-A8D5-558356C1B5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234F58E-671D-45B2-8EB3-2734548F35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BC7C27-08BF-4502-A7C2-8C8087B89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0A42E-F132-422F-B844-0D1EDCEAA2EE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F95462-8463-4B4C-B0E1-57BA022C7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27BE84-A0E9-4736-9EA7-2EA51F3CD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9BF3-2623-41E3-9C28-101E3002A98A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874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128F1-7726-4714-AB3B-732C7949A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4C43EB-CB00-4CA7-80F1-C16D3DEA3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06F51A-E087-4095-A184-4E27C74C5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0A42E-F132-422F-B844-0D1EDCEAA2EE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7C1F6A-D07C-4378-ADDF-FDA330B72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88557C-9882-43DF-AD03-F29B661F0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9BF3-2623-41E3-9C28-101E3002A98A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83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698AA8-70EB-4E3D-9D8B-58217D3FF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FFCB9F-7CB7-4035-8C6E-8A3049E12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AF43A8-BF62-40A4-9556-794B3CFF3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0A42E-F132-422F-B844-0D1EDCEAA2EE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2A8195-07C6-47A9-8396-6F3F91A13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78F98F-E2EE-40C7-8294-55F8BA4A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9BF3-2623-41E3-9C28-101E3002A98A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792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56DE4C-9EBE-4B1F-8BBE-8956FDA71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D2A9DC-6AA0-403B-A44E-22F0AE2611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225E06-52DD-488B-A976-26124517B7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C00E7C-B121-48AC-B524-C3F2296BC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0A42E-F132-422F-B844-0D1EDCEAA2EE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5E9830-E17A-4885-B812-0361242B7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BE36DD-E6C3-419D-82F9-79E1007EB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9BF3-2623-41E3-9C28-101E3002A98A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671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6F9F9A-8C02-4C33-8406-65757EF7F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7F4CE4-9869-4C31-9B0B-9E911DC3A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083D59-5654-4B13-9FA5-9750627B3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402F52A-96EA-40E0-91DA-B685D2166C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679808E-DC23-46CB-BE53-8F6AE84C23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BFB2F62-F3E5-448B-863E-FEC4C4FAB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0A42E-F132-422F-B844-0D1EDCEAA2EE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19D858F-90A4-4497-A59A-A38219E7E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8AFA479-BB5A-44CC-A16F-8A6BBA766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9BF3-2623-41E3-9C28-101E3002A98A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035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9798F9-7B04-4DA6-84EA-43A7E4532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598D51E-889E-4D17-9335-DA01C922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0A42E-F132-422F-B844-0D1EDCEAA2EE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55066FF-675B-435C-9D71-F82D676B8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BED29E8-F348-49C8-A69A-119B91BC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9BF3-2623-41E3-9C28-101E3002A98A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666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9271DD6-A573-42A2-80AB-AC9002FB0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0A42E-F132-422F-B844-0D1EDCEAA2EE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BDD0BF1-2056-4258-96C2-217DAA774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515352-FF8D-4AE6-B7C1-539A60DFC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9BF3-2623-41E3-9C28-101E3002A98A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364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6BF9A-DB6E-48FE-9F01-A54B641EF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08EF6E-5664-4EEE-91D8-88EEA000B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B752E9-19B5-404F-9E20-4F5ED7A2A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A1CE65-37AB-4B3D-B5D3-12B347EFA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0A42E-F132-422F-B844-0D1EDCEAA2EE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C19B24-4933-4A77-9AED-574286D76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576B10-86D9-4433-8DC3-07AAEC33F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9BF3-2623-41E3-9C28-101E3002A98A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88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F4AF10-8179-4922-9129-5472327AD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0C687FC-4FE7-44F9-8C9E-612D9BAEC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6EE98F-B2E0-4E35-A5F4-029E3992F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143C59-7348-4077-AF7F-BEB534532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0A42E-F132-422F-B844-0D1EDCEAA2EE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A6E064-AA8B-495A-9813-23C0CCF86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BCDA5F-CAD5-481A-9DAB-1A692D7DA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9BF3-2623-41E3-9C28-101E3002A98A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085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34DC17-8FE4-4C23-995A-C0DF0D685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14AACB-428F-4B3F-AA26-8731E3592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75A996-7ADF-49C0-9EC7-7675201B5B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0A42E-F132-422F-B844-0D1EDCEAA2EE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3986B4-3389-429E-8C71-DDDECA6E8A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FFD27C-FC5D-4FA7-944C-BEF1B9622A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99BF3-2623-41E3-9C28-101E3002A98A}" type="slidenum">
              <a:rPr lang="ru-RU" smtClean="0"/>
              <a:pPr/>
              <a:t>‹№›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A5F002D-02C8-4DD1-827A-AA53F55DF74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65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" y="188595"/>
            <a:ext cx="8641080" cy="2160269"/>
          </a:xfrm>
        </p:spPr>
        <p:txBody>
          <a:bodyPr>
            <a:noAutofit/>
          </a:bodyPr>
          <a:lstStyle/>
          <a:p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Привіт всім!!!! Мене звати Марія </a:t>
            </a:r>
            <a:r>
              <a:rPr lang="uk-UA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Городинська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приємно познайомитись. Я студентка Житомирської політехніки. Я навчаюсь на першому курсі , на факультеті гірничої справи,природокористування та будівництва. На кафедрі “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Маркшейдер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”. І я кандидат на посаду студентського декана ФГСПБ!!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photo_5431866769162751730_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1137027">
            <a:off x="842639" y="2875077"/>
            <a:ext cx="2719744" cy="3626325"/>
          </a:xfrm>
        </p:spPr>
      </p:pic>
      <p:pic>
        <p:nvPicPr>
          <p:cNvPr id="6" name="Содержимое 5" descr="photo_5431866769162751733_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16609162">
            <a:off x="5820448" y="2136851"/>
            <a:ext cx="1951389" cy="3469135"/>
          </a:xfrm>
        </p:spPr>
      </p:pic>
      <p:sp>
        <p:nvSpPr>
          <p:cNvPr id="7" name="TextBox 6"/>
          <p:cNvSpPr txBox="1"/>
          <p:nvPr/>
        </p:nvSpPr>
        <p:spPr>
          <a:xfrm>
            <a:off x="7092315" y="5949315"/>
            <a:ext cx="180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До речі оце я)) 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9" name="Прямая со стрелкой 8"/>
          <p:cNvCxnSpPr>
            <a:stCxn id="7" idx="1"/>
            <a:endCxn id="5" idx="3"/>
          </p:cNvCxnSpPr>
          <p:nvPr/>
        </p:nvCxnSpPr>
        <p:spPr>
          <a:xfrm flipH="1" flipV="1">
            <a:off x="3550070" y="4505655"/>
            <a:ext cx="3542245" cy="162832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7" idx="1"/>
            <a:endCxn id="6" idx="1"/>
          </p:cNvCxnSpPr>
          <p:nvPr/>
        </p:nvCxnSpPr>
        <p:spPr>
          <a:xfrm flipH="1" flipV="1">
            <a:off x="6680289" y="4840210"/>
            <a:ext cx="412026" cy="129377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7903845" cy="1983739"/>
          </a:xfrm>
        </p:spPr>
        <p:txBody>
          <a:bodyPr>
            <a:normAutofit fontScale="90000"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Я дуже активна та дружелюбна особа. Приймаю активну участь у нашому навчальному закладі. Я брала участь у </a:t>
            </a:r>
            <a:r>
              <a:rPr lang="uk-UA" sz="3600" dirty="0" err="1" smtClean="0">
                <a:solidFill>
                  <a:schemeClr val="bg1"/>
                </a:solidFill>
              </a:rPr>
              <a:t>проєкті</a:t>
            </a:r>
            <a:r>
              <a:rPr lang="uk-UA" sz="3600" dirty="0" smtClean="0">
                <a:solidFill>
                  <a:schemeClr val="bg1"/>
                </a:solidFill>
              </a:rPr>
              <a:t> </a:t>
            </a:r>
            <a:r>
              <a:rPr lang="uk-UA" sz="3600" dirty="0" err="1" smtClean="0">
                <a:solidFill>
                  <a:schemeClr val="bg1"/>
                </a:solidFill>
              </a:rPr>
              <a:t>“Озелени</a:t>
            </a:r>
            <a:r>
              <a:rPr lang="uk-UA" sz="3600" dirty="0" smtClean="0">
                <a:solidFill>
                  <a:schemeClr val="bg1"/>
                </a:solidFill>
              </a:rPr>
              <a:t> </a:t>
            </a:r>
            <a:r>
              <a:rPr lang="uk-UA" sz="3600" dirty="0" err="1" smtClean="0">
                <a:solidFill>
                  <a:schemeClr val="bg1"/>
                </a:solidFill>
              </a:rPr>
              <a:t>планету”</a:t>
            </a:r>
            <a:r>
              <a:rPr lang="uk-UA" sz="3600" dirty="0" smtClean="0">
                <a:solidFill>
                  <a:schemeClr val="bg1"/>
                </a:solidFill>
              </a:rPr>
              <a:t>.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6" name="Содержимое 5" descr="photo_5431866769162751734_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1009345">
            <a:off x="257986" y="2892007"/>
            <a:ext cx="2419702" cy="3226269"/>
          </a:xfrm>
        </p:spPr>
      </p:pic>
      <p:pic>
        <p:nvPicPr>
          <p:cNvPr id="7" name="Содержимое 6" descr="photo_5431866769162751729_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51566" y="2599273"/>
            <a:ext cx="3733772" cy="2800329"/>
          </a:xfrm>
        </p:spPr>
      </p:pic>
      <p:sp>
        <p:nvSpPr>
          <p:cNvPr id="8" name="TextBox 7"/>
          <p:cNvSpPr txBox="1"/>
          <p:nvPr/>
        </p:nvSpPr>
        <p:spPr>
          <a:xfrm>
            <a:off x="4211955" y="5949315"/>
            <a:ext cx="1080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Котик</a:t>
            </a:r>
            <a:r>
              <a:rPr lang="uk-UA" dirty="0" smtClean="0"/>
              <a:t> </a:t>
            </a:r>
            <a:endParaRPr lang="ru-RU" dirty="0"/>
          </a:p>
        </p:txBody>
      </p:sp>
      <p:cxnSp>
        <p:nvCxnSpPr>
          <p:cNvPr id="10" name="Прямая со стрелкой 9"/>
          <p:cNvCxnSpPr>
            <a:stCxn id="8" idx="1"/>
            <a:endCxn id="6" idx="3"/>
          </p:cNvCxnSpPr>
          <p:nvPr/>
        </p:nvCxnSpPr>
        <p:spPr>
          <a:xfrm flipH="1" flipV="1">
            <a:off x="2659874" y="4298293"/>
            <a:ext cx="1552081" cy="18356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372225" y="5949315"/>
            <a:ext cx="144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Подружка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4" name="Прямая со стрелкой 13"/>
          <p:cNvCxnSpPr>
            <a:stCxn id="12" idx="0"/>
            <a:endCxn id="7" idx="2"/>
          </p:cNvCxnSpPr>
          <p:nvPr/>
        </p:nvCxnSpPr>
        <p:spPr>
          <a:xfrm flipH="1" flipV="1">
            <a:off x="6618452" y="5399602"/>
            <a:ext cx="473863" cy="54971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0" y="6488668"/>
            <a:ext cx="4680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Люблю як тварин так і людей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5" name="Сердце 24"/>
          <p:cNvSpPr/>
          <p:nvPr/>
        </p:nvSpPr>
        <p:spPr>
          <a:xfrm>
            <a:off x="7092315" y="908685"/>
            <a:ext cx="360045" cy="360045"/>
          </a:xfrm>
          <a:prstGeom prst="hear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92540" cy="2160270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До того ж я цілеспрямована та весела,</a:t>
            </a:r>
            <a:br>
              <a:rPr lang="uk-UA" sz="2400" dirty="0" smtClean="0">
                <a:solidFill>
                  <a:schemeClr val="bg1"/>
                </a:solidFill>
              </a:rPr>
            </a:br>
            <a:r>
              <a:rPr lang="uk-UA" sz="2400" dirty="0" smtClean="0">
                <a:solidFill>
                  <a:schemeClr val="bg1"/>
                </a:solidFill>
              </a:rPr>
              <a:t>дружелюбна та стримана. Люблю з користю та захопленням проводити час не тільки в нашому університеті, а й поза ним. Я 4 роки займалась спортивним орієнтуванням, вигравала безліч нагород.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photo_5431866769162751731_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1449427">
            <a:off x="-45898" y="3475404"/>
            <a:ext cx="2183369" cy="2911158"/>
          </a:xfrm>
        </p:spPr>
      </p:pic>
      <p:pic>
        <p:nvPicPr>
          <p:cNvPr id="6" name="Содержимое 5" descr="photo_5431866769162751738_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385444">
            <a:off x="6519145" y="3557110"/>
            <a:ext cx="2445081" cy="2763451"/>
          </a:xfrm>
        </p:spPr>
      </p:pic>
      <p:pic>
        <p:nvPicPr>
          <p:cNvPr id="7" name="Рисунок 6" descr="photo_5431866769162751739_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20" y="3429000"/>
            <a:ext cx="2520315" cy="31503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1505" y="2348865"/>
            <a:ext cx="2160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Тут я трішки дурію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1" name="Прямая со стрелкой 10"/>
          <p:cNvCxnSpPr>
            <a:stCxn id="9" idx="2"/>
            <a:endCxn id="5" idx="0"/>
          </p:cNvCxnSpPr>
          <p:nvPr/>
        </p:nvCxnSpPr>
        <p:spPr>
          <a:xfrm flipH="1">
            <a:off x="982053" y="2718197"/>
            <a:ext cx="709587" cy="75860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11730" y="2708910"/>
            <a:ext cx="3960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А тут я вже стримана,дружелюбна та цілеспрямована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8" name="Прямая со стрелкой 17"/>
          <p:cNvCxnSpPr>
            <a:stCxn id="13" idx="2"/>
          </p:cNvCxnSpPr>
          <p:nvPr/>
        </p:nvCxnSpPr>
        <p:spPr>
          <a:xfrm>
            <a:off x="4391978" y="3355241"/>
            <a:ext cx="900112" cy="79384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3" idx="2"/>
          </p:cNvCxnSpPr>
          <p:nvPr/>
        </p:nvCxnSpPr>
        <p:spPr>
          <a:xfrm>
            <a:off x="4391978" y="3355241"/>
            <a:ext cx="2700337" cy="7375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ердце 26"/>
          <p:cNvSpPr/>
          <p:nvPr/>
        </p:nvSpPr>
        <p:spPr>
          <a:xfrm>
            <a:off x="2051685" y="5949315"/>
            <a:ext cx="360045" cy="360045"/>
          </a:xfrm>
          <a:prstGeom prst="hear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ердце 27"/>
          <p:cNvSpPr/>
          <p:nvPr/>
        </p:nvSpPr>
        <p:spPr>
          <a:xfrm>
            <a:off x="6372225" y="3789045"/>
            <a:ext cx="360045" cy="360045"/>
          </a:xfrm>
          <a:prstGeom prst="hear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" y="188595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 завжди досягаю своїх поставлених цілей у житті. Тому моя наступна ціль це стати студентським деканом ФГСПБ!!</a:t>
            </a:r>
            <a:b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Чому я хочу ним стати ? Бо я хочу змінювати світ ,а світ потрібно змінювати з себе і вирушати далі по сходинкам змін.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photo_5431866769162751747_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1193694">
            <a:off x="611505" y="1988820"/>
            <a:ext cx="2447628" cy="4351338"/>
          </a:xfrm>
        </p:spPr>
      </p:pic>
      <p:pic>
        <p:nvPicPr>
          <p:cNvPr id="6" name="Содержимое 5" descr="photo_5431866769162751735_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813996">
            <a:off x="5415666" y="1950838"/>
            <a:ext cx="3263504" cy="4351338"/>
          </a:xfrm>
        </p:spPr>
      </p:pic>
      <p:sp>
        <p:nvSpPr>
          <p:cNvPr id="7" name="Сердце 6"/>
          <p:cNvSpPr/>
          <p:nvPr/>
        </p:nvSpPr>
        <p:spPr>
          <a:xfrm>
            <a:off x="3131820" y="5949315"/>
            <a:ext cx="360045" cy="360045"/>
          </a:xfrm>
          <a:prstGeom prst="hear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ердце 7"/>
          <p:cNvSpPr/>
          <p:nvPr/>
        </p:nvSpPr>
        <p:spPr>
          <a:xfrm>
            <a:off x="5652135" y="1628775"/>
            <a:ext cx="360045" cy="360045"/>
          </a:xfrm>
          <a:prstGeom prst="hear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" y="0"/>
            <a:ext cx="8263890" cy="1690689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Тож ось я надала вам трішки інформації про себе та чому саме я хочу стати студентським деканом ФГСПБ . Рішення залежить від вас. Дякую за увагу)))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photo_5431866769162751745_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0847277">
            <a:off x="443363" y="1842657"/>
            <a:ext cx="2447628" cy="4351338"/>
          </a:xfrm>
        </p:spPr>
      </p:pic>
      <p:pic>
        <p:nvPicPr>
          <p:cNvPr id="6" name="Содержимое 5" descr="photo_5431866769162751732_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432826">
            <a:off x="5553103" y="1804929"/>
            <a:ext cx="3079931" cy="4351338"/>
          </a:xfrm>
        </p:spPr>
      </p:pic>
      <p:sp>
        <p:nvSpPr>
          <p:cNvPr id="7" name="TextBox 6"/>
          <p:cNvSpPr txBox="1"/>
          <p:nvPr/>
        </p:nvSpPr>
        <p:spPr>
          <a:xfrm>
            <a:off x="1691640" y="6488668"/>
            <a:ext cx="6120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Ось така я різноманітна та багатогранна особистість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Сердце 7"/>
          <p:cNvSpPr/>
          <p:nvPr/>
        </p:nvSpPr>
        <p:spPr>
          <a:xfrm>
            <a:off x="6732270" y="6309360"/>
            <a:ext cx="360045" cy="360045"/>
          </a:xfrm>
          <a:prstGeom prst="hear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>
            <a:stCxn id="7" idx="0"/>
            <a:endCxn id="5" idx="3"/>
          </p:cNvCxnSpPr>
          <p:nvPr/>
        </p:nvCxnSpPr>
        <p:spPr>
          <a:xfrm flipH="1" flipV="1">
            <a:off x="2861772" y="3752498"/>
            <a:ext cx="1890250" cy="273617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7" idx="0"/>
            <a:endCxn id="6" idx="1"/>
          </p:cNvCxnSpPr>
          <p:nvPr/>
        </p:nvCxnSpPr>
        <p:spPr>
          <a:xfrm flipV="1">
            <a:off x="4752022" y="3787222"/>
            <a:ext cx="813271" cy="270144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base.com-94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powerpointbase.com-941</Template>
  <TotalTime>78</TotalTime>
  <Words>153</Words>
  <Application>Microsoft Office PowerPoint</Application>
  <PresentationFormat>Екран (4:3)</PresentationFormat>
  <Paragraphs>12</Paragraphs>
  <Slides>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powerpointbase.com-941</vt:lpstr>
      <vt:lpstr>Привіт всім!!!! Мене звати Марія Городинська, приємно познайомитись. Я студентка Житомирської політехніки. Я навчаюсь на першому курсі , на факультеті гірничої справи,природокористування та будівництва. На кафедрі “Маркшейдер”. І я кандидат на посаду студентського декана ФГСПБ!! </vt:lpstr>
      <vt:lpstr>Я дуже активна та дружелюбна особа. Приймаю активну участь у нашому навчальному закладі. Я брала участь у проєкті “Озелени планету”.</vt:lpstr>
      <vt:lpstr>До того ж я цілеспрямована та весела, дружелюбна та стримана. Люблю з користю та захопленням проводити час не тільки в нашому університеті, а й поза ним. Я 4 роки займалась спортивним орієнтуванням, вигравала безліч нагород.</vt:lpstr>
      <vt:lpstr>Я завжди досягаю своїх поставлених цілей у житті. Тому моя наступна ціль це стати студентським деканом ФГСПБ!! Чому я хочу ним стати ? Бо я хочу змінювати світ ,а світ потрібно змінювати з себе і вирушати далі по сходинкам змін. </vt:lpstr>
      <vt:lpstr>Тож ось я надала вам трішки інформації про себе та чому саме я хочу стати студентським деканом ФГСПБ . Рішення залежить від вас. Дякую за увагу)))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Привіт всім!!!! Мене звати Марія Городинська, приємно познайомитись.</dc:title>
  <dc:creator>1</dc:creator>
  <cp:lastModifiedBy>Денисюк Олена Григорівна</cp:lastModifiedBy>
  <cp:revision>11</cp:revision>
  <dcterms:created xsi:type="dcterms:W3CDTF">2023-05-22T19:43:07Z</dcterms:created>
  <dcterms:modified xsi:type="dcterms:W3CDTF">2023-05-30T08:38:19Z</dcterms:modified>
</cp:coreProperties>
</file>