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63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774" r="700"/>
          <a:stretch>
            <a:fillRect/>
          </a:stretch>
        </p:blipFill>
        <p:spPr>
          <a:xfrm>
            <a:off x="0" y="0"/>
            <a:ext cx="966861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784620" y="8783620"/>
            <a:ext cx="474680" cy="474680"/>
            <a:chOff x="0" y="0"/>
            <a:chExt cx="632907" cy="6329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59352" y="647700"/>
            <a:ext cx="4022427" cy="40224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5729" y="5616943"/>
            <a:ext cx="5610541" cy="5610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55000"/>
          </a:blip>
          <a:srcRect/>
          <a:stretch>
            <a:fillRect/>
          </a:stretch>
        </p:blipFill>
        <p:spPr>
          <a:xfrm>
            <a:off x="13691818" y="309278"/>
            <a:ext cx="4385939" cy="61341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40348" y="904875"/>
            <a:ext cx="7488822" cy="234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5"/>
              </a:lnSpc>
            </a:pPr>
            <a:r>
              <a:rPr lang="en-US" sz="9600" b="1" dirty="0" err="1">
                <a:solidFill>
                  <a:srgbClr val="241B14"/>
                </a:solidFill>
                <a:latin typeface="Telegraf Bold"/>
              </a:rPr>
              <a:t>Юхимчук</a:t>
            </a:r>
            <a:r>
              <a:rPr lang="en-US" sz="9600" b="1" dirty="0">
                <a:solidFill>
                  <a:srgbClr val="241B14"/>
                </a:solidFill>
                <a:latin typeface="Telegraf Bold"/>
              </a:rPr>
              <a:t> </a:t>
            </a:r>
            <a:endParaRPr lang="uk-UA" sz="9600" b="1" dirty="0" smtClean="0">
              <a:solidFill>
                <a:srgbClr val="241B14"/>
              </a:solidFill>
              <a:latin typeface="Telegraf Bold"/>
            </a:endParaRPr>
          </a:p>
          <a:p>
            <a:pPr algn="ctr">
              <a:lnSpc>
                <a:spcPts val="5555"/>
              </a:lnSpc>
            </a:pPr>
            <a:endParaRPr lang="uk-UA" sz="9600" b="1" dirty="0">
              <a:solidFill>
                <a:srgbClr val="241B14"/>
              </a:solidFill>
              <a:latin typeface="Telegraf Bold"/>
            </a:endParaRPr>
          </a:p>
          <a:p>
            <a:pPr algn="ctr">
              <a:lnSpc>
                <a:spcPts val="5555"/>
              </a:lnSpc>
            </a:pPr>
            <a:r>
              <a:rPr lang="en-US" sz="9600" b="1" dirty="0" err="1" smtClean="0">
                <a:solidFill>
                  <a:srgbClr val="241B14"/>
                </a:solidFill>
                <a:latin typeface="Telegraf Bold"/>
              </a:rPr>
              <a:t>Нікіта</a:t>
            </a:r>
            <a:endParaRPr lang="en-US" sz="3968" b="1" dirty="0">
              <a:solidFill>
                <a:srgbClr val="241B14"/>
              </a:solidFill>
              <a:latin typeface="Telegraf Mediu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40348" y="5203336"/>
            <a:ext cx="7488822" cy="231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4463" lvl="1" algn="ctr">
              <a:lnSpc>
                <a:spcPts val="4567"/>
              </a:lnSpc>
            </a:pPr>
            <a:r>
              <a:rPr lang="uk-UA" sz="2800" b="1" dirty="0" smtClean="0">
                <a:solidFill>
                  <a:srgbClr val="241B14"/>
                </a:solidFill>
                <a:latin typeface="Telegraf Bold"/>
              </a:rPr>
              <a:t>Студент 1 курсу навчання спеціальності «Комп'ютерна інженерія», </a:t>
            </a:r>
          </a:p>
          <a:p>
            <a:pPr marL="394463" lvl="1" algn="ctr">
              <a:lnSpc>
                <a:spcPts val="4567"/>
              </a:lnSpc>
            </a:pPr>
            <a:r>
              <a:rPr lang="uk-UA" sz="2800" b="1" dirty="0" smtClean="0">
                <a:solidFill>
                  <a:srgbClr val="241B14"/>
                </a:solidFill>
                <a:latin typeface="Telegraf Bold"/>
              </a:rPr>
              <a:t>с</a:t>
            </a:r>
            <a:r>
              <a:rPr lang="en-US" sz="2800" b="1" dirty="0" err="1">
                <a:solidFill>
                  <a:srgbClr val="241B14"/>
                </a:solidFill>
                <a:latin typeface="Telegraf Bold"/>
              </a:rPr>
              <a:t>тароста</a:t>
            </a:r>
            <a:r>
              <a:rPr lang="en-US" sz="2800" b="1" dirty="0">
                <a:solidFill>
                  <a:srgbClr val="241B14"/>
                </a:solidFill>
                <a:latin typeface="Telegraf Bold"/>
              </a:rPr>
              <a:t> </a:t>
            </a:r>
            <a:r>
              <a:rPr lang="en-US" sz="2800" b="1" dirty="0" err="1">
                <a:solidFill>
                  <a:srgbClr val="241B14"/>
                </a:solidFill>
                <a:latin typeface="Telegraf Bold"/>
              </a:rPr>
              <a:t>групи</a:t>
            </a:r>
            <a:r>
              <a:rPr lang="en-US" sz="2800" b="1" dirty="0">
                <a:solidFill>
                  <a:srgbClr val="241B14"/>
                </a:solidFill>
                <a:latin typeface="Telegraf Bold"/>
              </a:rPr>
              <a:t> КI-21-2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9702144" y="4000500"/>
            <a:ext cx="9217434" cy="46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3"/>
              </a:lnSpc>
            </a:pPr>
            <a:r>
              <a:rPr lang="en-US" sz="2800" b="1" dirty="0">
                <a:solidFill>
                  <a:srgbClr val="241B14"/>
                </a:solidFill>
                <a:latin typeface="Telegraf Bold"/>
              </a:rPr>
              <a:t>КАНДИДАТ В СТУДЕНТСЬКІ ДЕКАНИ ФІКТ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83620"/>
            <a:ext cx="474680" cy="474680"/>
            <a:chOff x="0" y="0"/>
            <a:chExt cx="632907" cy="63290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0959" y="2140287"/>
            <a:ext cx="7486138" cy="5614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68187" y="250903"/>
            <a:ext cx="2076923" cy="21402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88895" y="1028700"/>
            <a:ext cx="9917754" cy="7163039"/>
            <a:chOff x="0" y="0"/>
            <a:chExt cx="13223672" cy="955071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13223672" cy="1510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51"/>
                </a:lnSpc>
              </a:pPr>
              <a:r>
                <a:rPr lang="en-US" sz="7410">
                  <a:solidFill>
                    <a:srgbClr val="241B14"/>
                  </a:solidFill>
                  <a:latin typeface="Telegraf Bold"/>
                </a:rPr>
                <a:t>Трошки про мене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823323"/>
              <a:ext cx="13223672" cy="772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57"/>
                </a:lnSpc>
              </a:pPr>
              <a:r>
                <a:rPr lang="en-US" sz="2736">
                  <a:solidFill>
                    <a:srgbClr val="241B14"/>
                  </a:solidFill>
                  <a:latin typeface="Telegraf Medium"/>
                </a:rPr>
                <a:t>Юхимчук Нікіта Олегович, уроженець міста Житомира, народився 09.05.2004р у вечері. До вступу в університет навчався у ЗОШ №7</a:t>
              </a:r>
            </a:p>
            <a:p>
              <a:pPr algn="just">
                <a:lnSpc>
                  <a:spcPts val="3557"/>
                </a:lnSpc>
              </a:pPr>
              <a:r>
                <a:rPr lang="en-US" sz="2736">
                  <a:solidFill>
                    <a:srgbClr val="241B14"/>
                  </a:solidFill>
                  <a:latin typeface="Telegraf Medium"/>
                </a:rPr>
                <a:t>Моє хоббі це складання схем та пристроїв на базі Ардуіно, саме через це займав призові місця на МАН 4 рази. Маю великі амбіції щодо навчання в університеті та щодо профільної роботи після. Полюбляю програмування та вивчаю методи шифрування інформації для власних розробок, як наприклад, власний мессенджер.  У вільний час займаюсь волонтерством, як до початку повномаштабного вторгнення так і після. Засновник та ліквідатор громадського руху "ВОЛОНТЕРИ ЖИТОМИРЩИНИ"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774" r="700"/>
          <a:stretch>
            <a:fillRect/>
          </a:stretch>
        </p:blipFill>
        <p:spPr>
          <a:xfrm>
            <a:off x="0" y="0"/>
            <a:ext cx="9668616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784620" y="8783620"/>
            <a:ext cx="474680" cy="474680"/>
            <a:chOff x="0" y="0"/>
            <a:chExt cx="632907" cy="6329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3395" y="149613"/>
            <a:ext cx="4022427" cy="40224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5729" y="5616943"/>
            <a:ext cx="5610541" cy="5610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55000"/>
          </a:blip>
          <a:srcRect/>
          <a:stretch>
            <a:fillRect/>
          </a:stretch>
        </p:blipFill>
        <p:spPr>
          <a:xfrm>
            <a:off x="13691818" y="309278"/>
            <a:ext cx="4385939" cy="61341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40348" y="904875"/>
            <a:ext cx="7488822" cy="143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55"/>
              </a:lnSpc>
            </a:pPr>
            <a:r>
              <a:rPr lang="en-US" sz="3968">
                <a:solidFill>
                  <a:srgbClr val="241B14"/>
                </a:solidFill>
                <a:latin typeface="Telegraf Medium Bold"/>
              </a:rPr>
              <a:t>Коротко про мою діяльність</a:t>
            </a:r>
          </a:p>
          <a:p>
            <a:pPr algn="r">
              <a:lnSpc>
                <a:spcPts val="5555"/>
              </a:lnSpc>
            </a:pPr>
            <a:r>
              <a:rPr lang="en-US" sz="3968">
                <a:solidFill>
                  <a:srgbClr val="241B14"/>
                </a:solidFill>
                <a:latin typeface="Telegraf Medium Bold"/>
              </a:rPr>
              <a:t> в університеті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40348" y="3090116"/>
            <a:ext cx="7488822" cy="4624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8926" lvl="1" indent="-394463" algn="r">
              <a:lnSpc>
                <a:spcPts val="4567"/>
              </a:lnSpc>
              <a:buFont typeface="Arial"/>
              <a:buChar char="•"/>
            </a:pPr>
            <a:r>
              <a:rPr lang="en-US" sz="3654" spc="160">
                <a:solidFill>
                  <a:srgbClr val="000000"/>
                </a:solidFill>
                <a:latin typeface="Telegraf"/>
              </a:rPr>
              <a:t>Староста групи КI-21-2</a:t>
            </a:r>
          </a:p>
          <a:p>
            <a:pPr marL="788926" lvl="1" indent="-394463" algn="r">
              <a:lnSpc>
                <a:spcPts val="4567"/>
              </a:lnSpc>
              <a:buFont typeface="Arial"/>
              <a:buChar char="•"/>
            </a:pPr>
            <a:r>
              <a:rPr lang="en-US" sz="3654" spc="160">
                <a:solidFill>
                  <a:srgbClr val="000000"/>
                </a:solidFill>
                <a:latin typeface="Telegraf"/>
              </a:rPr>
              <a:t>Document Manager в стартап клубі Yep ZPSU</a:t>
            </a:r>
          </a:p>
          <a:p>
            <a:pPr marL="788926" lvl="1" indent="-394463" algn="r">
              <a:lnSpc>
                <a:spcPts val="4567"/>
              </a:lnSpc>
              <a:buFont typeface="Arial"/>
              <a:buChar char="•"/>
            </a:pPr>
            <a:r>
              <a:rPr lang="en-US" sz="3654" spc="160">
                <a:solidFill>
                  <a:srgbClr val="000000"/>
                </a:solidFill>
                <a:latin typeface="Telegraf"/>
              </a:rPr>
              <a:t>Голова студентського активу факультету</a:t>
            </a:r>
          </a:p>
          <a:p>
            <a:pPr marL="788926" lvl="1" indent="-394463" algn="r">
              <a:lnSpc>
                <a:spcPts val="4567"/>
              </a:lnSpc>
              <a:buFont typeface="Arial"/>
              <a:buChar char="•"/>
            </a:pPr>
            <a:r>
              <a:rPr lang="en-US" sz="3654" spc="160">
                <a:solidFill>
                  <a:srgbClr val="000000"/>
                </a:solidFill>
                <a:latin typeface="Telegraf"/>
              </a:rPr>
              <a:t>Волонтерю та допомагаю в проф.орієнтаційній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20003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4620" y="8783620"/>
            <a:ext cx="474680" cy="474680"/>
            <a:chOff x="0" y="0"/>
            <a:chExt cx="632907" cy="63290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557235" y="1701999"/>
            <a:ext cx="7464725" cy="7551277"/>
            <a:chOff x="0" y="0"/>
            <a:chExt cx="9952967" cy="1006836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-1318337">
              <a:off x="4628459" y="6450196"/>
              <a:ext cx="4984138" cy="278696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19489" y="5524584"/>
              <a:ext cx="3974558" cy="238787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2071546"/>
              <a:ext cx="3852562" cy="325629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852562" y="0"/>
              <a:ext cx="4799601" cy="74569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84685" y="1241792"/>
              <a:ext cx="1980180" cy="159252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-400350">
              <a:off x="2706724" y="1031659"/>
              <a:ext cx="2520233" cy="63005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288089" y="1770461"/>
              <a:ext cx="1483543" cy="195801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5633790" y="4237350"/>
              <a:ext cx="1237145" cy="155839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028088" y="2672526"/>
              <a:ext cx="690245" cy="97900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-1120837">
              <a:off x="4756980" y="3842033"/>
              <a:ext cx="415640" cy="1681031"/>
            </a:xfrm>
            <a:prstGeom prst="rect">
              <a:avLst/>
            </a:prstGeom>
          </p:spPr>
        </p:pic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2112401" y="7455475"/>
            <a:ext cx="12883217" cy="4015269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61490" y="1257961"/>
            <a:ext cx="12110112" cy="177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F6F3F0"/>
                </a:solidFill>
                <a:latin typeface="Telegraf Bold"/>
              </a:rPr>
              <a:t>Плани на реформування факультету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391523" y="3457219"/>
            <a:ext cx="7752477" cy="758825"/>
            <a:chOff x="0" y="0"/>
            <a:chExt cx="10336636" cy="1011767"/>
          </a:xfrm>
        </p:grpSpPr>
        <p:sp>
          <p:nvSpPr>
            <p:cNvPr id="21" name="TextBox 21"/>
            <p:cNvSpPr txBox="1"/>
            <p:nvPr/>
          </p:nvSpPr>
          <p:spPr>
            <a:xfrm>
              <a:off x="2166260" y="235585"/>
              <a:ext cx="8170376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Збільшення активностей та заходів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446509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91523" y="4384675"/>
            <a:ext cx="7928039" cy="758825"/>
            <a:chOff x="0" y="0"/>
            <a:chExt cx="10570719" cy="1011767"/>
          </a:xfrm>
        </p:grpSpPr>
        <p:sp>
          <p:nvSpPr>
            <p:cNvPr id="24" name="TextBox 24"/>
            <p:cNvSpPr txBox="1"/>
            <p:nvPr/>
          </p:nvSpPr>
          <p:spPr>
            <a:xfrm>
              <a:off x="2215317" y="-5715"/>
              <a:ext cx="8355401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Збільшення кількості різноманітних курсів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479267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91523" y="5143500"/>
            <a:ext cx="7928039" cy="908368"/>
            <a:chOff x="0" y="0"/>
            <a:chExt cx="10570719" cy="1211157"/>
          </a:xfrm>
        </p:grpSpPr>
        <p:sp>
          <p:nvSpPr>
            <p:cNvPr id="27" name="TextBox 27"/>
            <p:cNvSpPr txBox="1"/>
            <p:nvPr/>
          </p:nvSpPr>
          <p:spPr>
            <a:xfrm>
              <a:off x="2215317" y="-47625"/>
              <a:ext cx="8355401" cy="97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Збільшення кількості профільних конференцій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80340"/>
              <a:ext cx="1479267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91523" y="6118483"/>
            <a:ext cx="7928039" cy="908368"/>
            <a:chOff x="0" y="0"/>
            <a:chExt cx="10570719" cy="1211157"/>
          </a:xfrm>
        </p:grpSpPr>
        <p:sp>
          <p:nvSpPr>
            <p:cNvPr id="30" name="TextBox 30"/>
            <p:cNvSpPr txBox="1"/>
            <p:nvPr/>
          </p:nvSpPr>
          <p:spPr>
            <a:xfrm>
              <a:off x="2215317" y="-47625"/>
              <a:ext cx="8355401" cy="975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Робота з викладачами для поліпшення освітнього процесу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80340"/>
              <a:ext cx="1479267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783620"/>
            <a:ext cx="474680" cy="474680"/>
            <a:chOff x="0" y="0"/>
            <a:chExt cx="632907" cy="63290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3380" y="2232875"/>
            <a:ext cx="5593995" cy="7025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8272" y="1952264"/>
            <a:ext cx="2332763" cy="27647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19665" y="5577667"/>
            <a:ext cx="10665996" cy="365754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850887" y="1311275"/>
            <a:ext cx="6870265" cy="177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F6F3F0"/>
                </a:solidFill>
                <a:latin typeface="Telegraf Bold"/>
              </a:rPr>
              <a:t>Плани на проф.орієнтацію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850887" y="3607707"/>
            <a:ext cx="6870265" cy="758825"/>
            <a:chOff x="0" y="0"/>
            <a:chExt cx="9160353" cy="1011767"/>
          </a:xfrm>
        </p:grpSpPr>
        <p:sp>
          <p:nvSpPr>
            <p:cNvPr id="12" name="TextBox 12"/>
            <p:cNvSpPr txBox="1"/>
            <p:nvPr/>
          </p:nvSpPr>
          <p:spPr>
            <a:xfrm>
              <a:off x="1919745" y="235585"/>
              <a:ext cx="7240608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Проведення інформаційної компанії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281900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50887" y="4917454"/>
            <a:ext cx="7190650" cy="758825"/>
            <a:chOff x="0" y="0"/>
            <a:chExt cx="9587533" cy="1011767"/>
          </a:xfrm>
        </p:grpSpPr>
        <p:sp>
          <p:nvSpPr>
            <p:cNvPr id="15" name="TextBox 15"/>
            <p:cNvSpPr txBox="1"/>
            <p:nvPr/>
          </p:nvSpPr>
          <p:spPr>
            <a:xfrm>
              <a:off x="2009270" y="-5715"/>
              <a:ext cx="7578263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Оновлення дизайну сторінок факультету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341680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50887" y="6127415"/>
            <a:ext cx="6870265" cy="758825"/>
            <a:chOff x="0" y="0"/>
            <a:chExt cx="9160353" cy="1011767"/>
          </a:xfrm>
        </p:grpSpPr>
        <p:sp>
          <p:nvSpPr>
            <p:cNvPr id="18" name="TextBox 18"/>
            <p:cNvSpPr txBox="1"/>
            <p:nvPr/>
          </p:nvSpPr>
          <p:spPr>
            <a:xfrm>
              <a:off x="1919745" y="235585"/>
              <a:ext cx="7240608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Виїздні проф.орієнтаційні компанії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281900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850887" y="7401741"/>
            <a:ext cx="6870265" cy="758825"/>
            <a:chOff x="0" y="0"/>
            <a:chExt cx="9160353" cy="1011767"/>
          </a:xfrm>
        </p:grpSpPr>
        <p:sp>
          <p:nvSpPr>
            <p:cNvPr id="21" name="TextBox 21"/>
            <p:cNvSpPr txBox="1"/>
            <p:nvPr/>
          </p:nvSpPr>
          <p:spPr>
            <a:xfrm>
              <a:off x="1919745" y="235585"/>
              <a:ext cx="7240608" cy="492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r>
                <a:rPr lang="en-US" sz="2200">
                  <a:solidFill>
                    <a:srgbClr val="F6F3F0"/>
                  </a:solidFill>
                  <a:latin typeface="Telegraf"/>
                </a:rPr>
                <a:t>Геймeнізація інформаційних додатків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281900" cy="1030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F6F3F0"/>
                  </a:solidFill>
                  <a:latin typeface="Telegraf Bold"/>
                </a:rPr>
                <a:t>04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658149" y="3388821"/>
            <a:ext cx="2971701" cy="2971701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b="-30922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271089" y="3657649"/>
            <a:ext cx="2971701" cy="2971701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l="-8969" t="-31488" r="-8789" b="-37673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93448" y="3388821"/>
            <a:ext cx="2971701" cy="2971701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t="-1000" b="-31600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42471" y="7088957"/>
            <a:ext cx="3932460" cy="2414360"/>
            <a:chOff x="0" y="0"/>
            <a:chExt cx="5243280" cy="3219147"/>
          </a:xfrm>
        </p:grpSpPr>
        <p:sp>
          <p:nvSpPr>
            <p:cNvPr id="9" name="TextBox 9"/>
            <p:cNvSpPr txBox="1"/>
            <p:nvPr/>
          </p:nvSpPr>
          <p:spPr>
            <a:xfrm>
              <a:off x="0" y="1278520"/>
              <a:ext cx="5243280" cy="1940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241B14"/>
                  </a:solidFill>
                  <a:latin typeface="Telegraf"/>
                </a:rPr>
                <a:t>Студент групи КІ-20-1</a:t>
              </a:r>
            </a:p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41B14"/>
                  </a:solidFill>
                  <a:latin typeface="Telegraf"/>
                </a:rPr>
                <a:t>Член громадського руху "ВОЛОНТЕРИ ЖИТОМИРЩИНИ".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5243280" cy="924385"/>
              <a:chOff x="0" y="0"/>
              <a:chExt cx="7079049" cy="12480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080319" cy="1248029"/>
              </a:xfrm>
              <a:custGeom>
                <a:avLst/>
                <a:gdLst/>
                <a:ahLst/>
                <a:cxnLst/>
                <a:rect l="l" t="t" r="r" b="b"/>
                <a:pathLst>
                  <a:path w="7080319" h="1248029">
                    <a:moveTo>
                      <a:pt x="6526599" y="1248029"/>
                    </a:moveTo>
                    <a:lnTo>
                      <a:pt x="553720" y="1248029"/>
                    </a:lnTo>
                    <a:cubicBezTo>
                      <a:pt x="247650" y="1248029"/>
                      <a:pt x="0" y="968640"/>
                      <a:pt x="0" y="624744"/>
                    </a:cubicBezTo>
                    <a:cubicBezTo>
                      <a:pt x="0" y="279415"/>
                      <a:pt x="247650" y="0"/>
                      <a:pt x="553720" y="0"/>
                    </a:cubicBezTo>
                    <a:lnTo>
                      <a:pt x="6526599" y="0"/>
                    </a:lnTo>
                    <a:cubicBezTo>
                      <a:pt x="6832669" y="0"/>
                      <a:pt x="7080319" y="279415"/>
                      <a:pt x="7080319" y="624744"/>
                    </a:cubicBezTo>
                    <a:cubicBezTo>
                      <a:pt x="7079049" y="968640"/>
                      <a:pt x="6831399" y="1248029"/>
                      <a:pt x="6526599" y="1248029"/>
                    </a:cubicBezTo>
                    <a:close/>
                  </a:path>
                </a:pathLst>
              </a:custGeom>
              <a:solidFill>
                <a:srgbClr val="FF6C45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59185" y="186391"/>
              <a:ext cx="4524911" cy="503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9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6F3F0"/>
                  </a:solidFill>
                  <a:latin typeface="Telegraf Medium"/>
                </a:rPr>
                <a:t>Суботін Д.Є.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77770" y="7088957"/>
            <a:ext cx="3932460" cy="2776418"/>
            <a:chOff x="0" y="0"/>
            <a:chExt cx="5243280" cy="370189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278520"/>
              <a:ext cx="5243280" cy="2423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241B14"/>
                  </a:solidFill>
                  <a:latin typeface="Telegraf"/>
                </a:rPr>
                <a:t>Староста групи ІПЗ-19-1</a:t>
              </a:r>
            </a:p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41B14"/>
                  </a:solidFill>
                  <a:latin typeface="Telegraf"/>
                </a:rPr>
                <a:t>дворазовий студ.декан. Координатор стартап клубу YepZPSU. Викладач комп'ютерної академії Шаг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5243280" cy="924385"/>
              <a:chOff x="0" y="0"/>
              <a:chExt cx="7079049" cy="124802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080319" cy="1248029"/>
              </a:xfrm>
              <a:custGeom>
                <a:avLst/>
                <a:gdLst/>
                <a:ahLst/>
                <a:cxnLst/>
                <a:rect l="l" t="t" r="r" b="b"/>
                <a:pathLst>
                  <a:path w="7080319" h="1248029">
                    <a:moveTo>
                      <a:pt x="6526599" y="1248029"/>
                    </a:moveTo>
                    <a:lnTo>
                      <a:pt x="553720" y="1248029"/>
                    </a:lnTo>
                    <a:cubicBezTo>
                      <a:pt x="247650" y="1248029"/>
                      <a:pt x="0" y="968640"/>
                      <a:pt x="0" y="624744"/>
                    </a:cubicBezTo>
                    <a:cubicBezTo>
                      <a:pt x="0" y="279415"/>
                      <a:pt x="247650" y="0"/>
                      <a:pt x="553720" y="0"/>
                    </a:cubicBezTo>
                    <a:lnTo>
                      <a:pt x="6526599" y="0"/>
                    </a:lnTo>
                    <a:cubicBezTo>
                      <a:pt x="6832669" y="0"/>
                      <a:pt x="7080319" y="279415"/>
                      <a:pt x="7080319" y="624744"/>
                    </a:cubicBezTo>
                    <a:cubicBezTo>
                      <a:pt x="7079049" y="968640"/>
                      <a:pt x="6831399" y="1248029"/>
                      <a:pt x="6526599" y="1248029"/>
                    </a:cubicBezTo>
                    <a:close/>
                  </a:path>
                </a:pathLst>
              </a:custGeom>
              <a:solidFill>
                <a:srgbClr val="FF6C45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32185" y="186391"/>
              <a:ext cx="4778911" cy="503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F6F3F0"/>
                  </a:solidFill>
                  <a:latin typeface="Telegraf Medium"/>
                </a:rPr>
                <a:t>Харченко В.А.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13068" y="7088957"/>
            <a:ext cx="3932460" cy="2776283"/>
            <a:chOff x="0" y="0"/>
            <a:chExt cx="5243280" cy="37017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278520"/>
              <a:ext cx="5243280" cy="2423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241B14"/>
                  </a:solidFill>
                  <a:latin typeface="Telegraf"/>
                </a:rPr>
                <a:t>Староста групи ІПЗ-20-1</a:t>
              </a:r>
            </a:p>
            <a:p>
              <a:pPr marL="0" lvl="0" indent="0" algn="ctr">
                <a:lnSpc>
                  <a:spcPts val="286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241B14"/>
                  </a:solidFill>
                  <a:latin typeface="Telegraf"/>
                </a:rPr>
                <a:t>зам.студ.декана попередньої каденції. Ведучий офіційного інстаграм аккаунту FIKT.official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0"/>
              <a:ext cx="5243280" cy="924385"/>
              <a:chOff x="0" y="0"/>
              <a:chExt cx="7079049" cy="124802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080319" cy="1248029"/>
              </a:xfrm>
              <a:custGeom>
                <a:avLst/>
                <a:gdLst/>
                <a:ahLst/>
                <a:cxnLst/>
                <a:rect l="l" t="t" r="r" b="b"/>
                <a:pathLst>
                  <a:path w="7080319" h="1248029">
                    <a:moveTo>
                      <a:pt x="6526599" y="1248029"/>
                    </a:moveTo>
                    <a:lnTo>
                      <a:pt x="553720" y="1248029"/>
                    </a:lnTo>
                    <a:cubicBezTo>
                      <a:pt x="247650" y="1248029"/>
                      <a:pt x="0" y="968640"/>
                      <a:pt x="0" y="624744"/>
                    </a:cubicBezTo>
                    <a:cubicBezTo>
                      <a:pt x="0" y="279415"/>
                      <a:pt x="247650" y="0"/>
                      <a:pt x="553720" y="0"/>
                    </a:cubicBezTo>
                    <a:lnTo>
                      <a:pt x="6526599" y="0"/>
                    </a:lnTo>
                    <a:cubicBezTo>
                      <a:pt x="6832669" y="0"/>
                      <a:pt x="7080319" y="279415"/>
                      <a:pt x="7080319" y="624744"/>
                    </a:cubicBezTo>
                    <a:cubicBezTo>
                      <a:pt x="7079049" y="968640"/>
                      <a:pt x="6831399" y="1248029"/>
                      <a:pt x="6526599" y="1248029"/>
                    </a:cubicBezTo>
                    <a:close/>
                  </a:path>
                </a:pathLst>
              </a:custGeom>
              <a:solidFill>
                <a:srgbClr val="FF6C45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232185" y="186391"/>
              <a:ext cx="4778911" cy="503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0"/>
                </a:lnSpc>
              </a:pPr>
              <a:r>
                <a:rPr lang="en-US" sz="2300">
                  <a:solidFill>
                    <a:srgbClr val="F6F3F0"/>
                  </a:solidFill>
                  <a:latin typeface="Telegraf Medium"/>
                </a:rPr>
                <a:t>Терпяк Д.П.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975775" y="1007781"/>
            <a:ext cx="12336450" cy="234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 smtClean="0">
                <a:solidFill>
                  <a:srgbClr val="241B14"/>
                </a:solidFill>
                <a:latin typeface="Telegraf Bold"/>
              </a:rPr>
              <a:t>За</a:t>
            </a:r>
            <a:r>
              <a:rPr lang="uk-UA" sz="8000" dirty="0" smtClean="0">
                <a:solidFill>
                  <a:srgbClr val="241B14"/>
                </a:solidFill>
                <a:latin typeface="Telegraf Bold"/>
              </a:rPr>
              <a:t>ступники</a:t>
            </a:r>
            <a:r>
              <a:rPr lang="en-US" sz="8000" dirty="0" smtClean="0">
                <a:solidFill>
                  <a:srgbClr val="241B14"/>
                </a:solidFill>
                <a:latin typeface="Telegraf Bold"/>
              </a:rPr>
              <a:t> </a:t>
            </a:r>
            <a:r>
              <a:rPr lang="en-US" sz="8000" dirty="0">
                <a:solidFill>
                  <a:srgbClr val="241B14"/>
                </a:solidFill>
                <a:latin typeface="Telegraf Bold"/>
              </a:rPr>
              <a:t>у </a:t>
            </a:r>
            <a:r>
              <a:rPr lang="en-US" sz="8000" dirty="0" err="1">
                <a:solidFill>
                  <a:srgbClr val="241B14"/>
                </a:solidFill>
                <a:latin typeface="Telegraf Bold"/>
              </a:rPr>
              <a:t>разі</a:t>
            </a:r>
            <a:r>
              <a:rPr lang="en-US" sz="8000" dirty="0">
                <a:solidFill>
                  <a:srgbClr val="241B14"/>
                </a:solidFill>
                <a:latin typeface="Telegraf Bold"/>
              </a:rPr>
              <a:t> </a:t>
            </a:r>
            <a:r>
              <a:rPr lang="en-US" sz="8000" dirty="0" err="1">
                <a:solidFill>
                  <a:srgbClr val="241B14"/>
                </a:solidFill>
                <a:latin typeface="Telegraf Bold"/>
              </a:rPr>
              <a:t>перемоги</a:t>
            </a:r>
            <a:endParaRPr lang="en-US" sz="8000" dirty="0">
              <a:solidFill>
                <a:srgbClr val="241B14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C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31703" y="1082014"/>
            <a:ext cx="727597" cy="194996"/>
            <a:chOff x="0" y="0"/>
            <a:chExt cx="970129" cy="25999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5400000">
              <a:off x="0" y="0"/>
              <a:ext cx="259995" cy="259995"/>
              <a:chOff x="0" y="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355067" y="0"/>
              <a:ext cx="259995" cy="259995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5400000">
              <a:off x="710135" y="0"/>
              <a:ext cx="259995" cy="259995"/>
              <a:chOff x="0" y="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6784620" y="8783620"/>
            <a:ext cx="474680" cy="474680"/>
            <a:chOff x="0" y="0"/>
            <a:chExt cx="632907" cy="63290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632907" cy="63290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55610" y="219730"/>
              <a:ext cx="321688" cy="193447"/>
              <a:chOff x="0" y="0"/>
              <a:chExt cx="713828" cy="4292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5080"/>
                <a:ext cx="713828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713828" h="434340">
                    <a:moveTo>
                      <a:pt x="696048" y="187960"/>
                    </a:moveTo>
                    <a:lnTo>
                      <a:pt x="434428" y="11430"/>
                    </a:lnTo>
                    <a:cubicBezTo>
                      <a:pt x="416648" y="0"/>
                      <a:pt x="393788" y="3810"/>
                      <a:pt x="381088" y="21590"/>
                    </a:cubicBezTo>
                    <a:cubicBezTo>
                      <a:pt x="369658" y="39370"/>
                      <a:pt x="373468" y="62230"/>
                      <a:pt x="391248" y="74930"/>
                    </a:cubicBezTo>
                    <a:lnTo>
                      <a:pt x="54999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549998" y="257810"/>
                    </a:lnTo>
                    <a:lnTo>
                      <a:pt x="391248" y="364490"/>
                    </a:lnTo>
                    <a:cubicBezTo>
                      <a:pt x="373468" y="375920"/>
                      <a:pt x="369658" y="400050"/>
                      <a:pt x="381088" y="417830"/>
                    </a:cubicBezTo>
                    <a:cubicBezTo>
                      <a:pt x="388708" y="429260"/>
                      <a:pt x="400138" y="434340"/>
                      <a:pt x="412838" y="434340"/>
                    </a:cubicBezTo>
                    <a:cubicBezTo>
                      <a:pt x="420458" y="434340"/>
                      <a:pt x="428078" y="431800"/>
                      <a:pt x="434428" y="427990"/>
                    </a:cubicBezTo>
                    <a:lnTo>
                      <a:pt x="697318" y="251460"/>
                    </a:lnTo>
                    <a:cubicBezTo>
                      <a:pt x="707478" y="243840"/>
                      <a:pt x="713828" y="232410"/>
                      <a:pt x="713828" y="219710"/>
                    </a:cubicBezTo>
                    <a:cubicBezTo>
                      <a:pt x="713828" y="207010"/>
                      <a:pt x="707478" y="195580"/>
                      <a:pt x="696048" y="187960"/>
                    </a:cubicBezTo>
                    <a:close/>
                  </a:path>
                </a:pathLst>
              </a:custGeom>
              <a:solidFill>
                <a:srgbClr val="241B14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2672658" y="2845017"/>
            <a:ext cx="12942685" cy="457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6F3F0"/>
                </a:solidFill>
                <a:latin typeface="Telegraf Bold"/>
              </a:rPr>
              <a:t>ГОЛОСУЙ ЗА ЮХИМЧУКА НІКІТУ ПІДТРИМАЙ СВІЙ ФАКУЛЬТЕТ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11356" y="8531493"/>
            <a:ext cx="11265288" cy="35110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11356" y="-1755507"/>
            <a:ext cx="11265288" cy="3511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253</Words>
  <Application>Microsoft Office PowerPoint</Application>
  <PresentationFormat>Довільний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Telegraf Medium</vt:lpstr>
      <vt:lpstr>Telegraf</vt:lpstr>
      <vt:lpstr>Telegraf Bold</vt:lpstr>
      <vt:lpstr>Arial</vt:lpstr>
      <vt:lpstr>Calibri</vt:lpstr>
      <vt:lpstr>Telegraf Medium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Self-Care</dc:title>
  <dc:creator>Денисюк Олена Григорівна</dc:creator>
  <cp:lastModifiedBy>Денисюк Олена Григорівна</cp:lastModifiedBy>
  <cp:revision>4</cp:revision>
  <dcterms:created xsi:type="dcterms:W3CDTF">2006-08-16T00:00:00Z</dcterms:created>
  <dcterms:modified xsi:type="dcterms:W3CDTF">2022-06-30T08:47:00Z</dcterms:modified>
  <dc:identifier>DAFBRRTlN7E</dc:identifier>
</cp:coreProperties>
</file>