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98" r:id="rId2"/>
    <p:sldId id="256" r:id="rId3"/>
    <p:sldId id="257" r:id="rId4"/>
    <p:sldId id="258" r:id="rId5"/>
    <p:sldId id="259" r:id="rId6"/>
    <p:sldId id="295" r:id="rId7"/>
    <p:sldId id="296" r:id="rId8"/>
    <p:sldId id="297" r:id="rId9"/>
    <p:sldId id="260" r:id="rId10"/>
  </p:sldIdLst>
  <p:sldSz cx="9144000" cy="5143500" type="screen16x9"/>
  <p:notesSz cx="6858000" cy="9144000"/>
  <p:embeddedFontLst>
    <p:embeddedFont>
      <p:font typeface="Inconsolata" panose="020B0604020202020204" charset="0"/>
      <p:regular r:id="rId12"/>
      <p:bold r:id="rId13"/>
    </p:embeddedFont>
    <p:embeddedFont>
      <p:font typeface="Pangolin" panose="020B0604020202020204" charset="-52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A38EE3-2EBD-48BE-93E8-EE15F7679B22}">
  <a:tblStyle styleId="{0AA38EE3-2EBD-48BE-93E8-EE15F767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2E05F9-37DB-4D9C-BDE0-ABFEE54BA8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908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92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326" y="186118"/>
            <a:ext cx="5591014" cy="1181436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4000" b="1" dirty="0" err="1" smtClean="0"/>
              <a:t>Керест</a:t>
            </a:r>
            <a:r>
              <a:rPr lang="uk-UA" sz="4000" b="1" dirty="0" smtClean="0"/>
              <a:t> </a:t>
            </a:r>
            <a:r>
              <a:rPr lang="uk-UA" sz="4000" b="1" dirty="0"/>
              <a:t>Назар</a:t>
            </a:r>
            <a:r>
              <a:rPr lang="en-US" sz="4000" b="1" dirty="0"/>
              <a:t/>
            </a:r>
            <a:br>
              <a:rPr lang="en-US" sz="4000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881" y="2237870"/>
            <a:ext cx="3778398" cy="7848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студент 1 </a:t>
            </a:r>
            <a:r>
              <a:rPr lang="uk-UA" b="1" dirty="0">
                <a:solidFill>
                  <a:schemeClr val="tx1"/>
                </a:solidFill>
              </a:rPr>
              <a:t>курсу навчання </a:t>
            </a:r>
            <a:r>
              <a:rPr lang="uk-UA" b="1" dirty="0" smtClean="0">
                <a:solidFill>
                  <a:schemeClr val="tx1"/>
                </a:solidFill>
              </a:rPr>
              <a:t>спеціальності</a:t>
            </a:r>
            <a:r>
              <a:rPr lang="uk-UA" b="1" dirty="0">
                <a:solidFill>
                  <a:schemeClr val="tx1"/>
                </a:solidFill>
              </a:rPr>
              <a:t/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“</a:t>
            </a:r>
            <a:r>
              <a:rPr lang="uk-UA" b="1" dirty="0">
                <a:solidFill>
                  <a:schemeClr val="tx1"/>
                </a:solidFill>
              </a:rPr>
              <a:t>Інженерія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uk-UA" b="1" dirty="0" err="1" smtClean="0">
                <a:solidFill>
                  <a:schemeClr val="tx1"/>
                </a:solidFill>
              </a:rPr>
              <a:t>рограмного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забезпечення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50" y="0"/>
            <a:ext cx="261193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5080" y="11909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B5394"/>
                </a:solidFill>
                <a:latin typeface="Pangolin"/>
                <a:ea typeface="Pangolin"/>
                <a:cs typeface="Pangolin"/>
              </a:rPr>
              <a:t>кандидат на посаду </a:t>
            </a:r>
            <a:br>
              <a:rPr lang="uk-UA" sz="2000" b="1" dirty="0">
                <a:solidFill>
                  <a:srgbClr val="0B5394"/>
                </a:solidFill>
                <a:latin typeface="Pangolin"/>
                <a:ea typeface="Pangolin"/>
                <a:cs typeface="Pangolin"/>
              </a:rPr>
            </a:br>
            <a:r>
              <a:rPr lang="uk-UA" sz="2000" b="1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студентського</a:t>
            </a:r>
            <a:r>
              <a:rPr lang="uk-UA" sz="2000" b="1" dirty="0">
                <a:solidFill>
                  <a:srgbClr val="0B5394"/>
                </a:solidFill>
                <a:latin typeface="Pangolin"/>
                <a:ea typeface="Pangolin"/>
                <a:cs typeface="Pangolin"/>
              </a:rPr>
              <a:t> декана ФІКТ</a:t>
            </a:r>
            <a:br>
              <a:rPr lang="uk-UA" sz="2000" b="1" dirty="0">
                <a:solidFill>
                  <a:srgbClr val="0B5394"/>
                </a:solidFill>
                <a:latin typeface="Pangolin"/>
                <a:ea typeface="Pangolin"/>
                <a:cs typeface="Pangolin"/>
              </a:rPr>
            </a:br>
            <a:endParaRPr lang="uk-UA" sz="2000" b="1" dirty="0">
              <a:solidFill>
                <a:srgbClr val="0B5394"/>
              </a:solidFill>
              <a:latin typeface="Pangolin"/>
              <a:ea typeface="Pangolin"/>
              <a:cs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21062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485292" y="1090247"/>
            <a:ext cx="4044461" cy="3270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/>
              <a:t>Привіт, я Керест Назар Іванович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кандидат на посаду </a:t>
            </a:r>
            <a:br>
              <a:rPr lang="uk-UA" sz="2000" dirty="0" smtClean="0"/>
            </a:br>
            <a:r>
              <a:rPr lang="uk-UA" sz="2000" dirty="0" smtClean="0"/>
              <a:t>студентського декана ФІКТ</a:t>
            </a:r>
            <a:br>
              <a:rPr lang="uk-UA" sz="2000" dirty="0" smtClean="0"/>
            </a:br>
            <a:r>
              <a:rPr lang="uk-UA" sz="2000" dirty="0" smtClean="0">
                <a:solidFill>
                  <a:schemeClr val="tx1"/>
                </a:solidFill>
              </a:rPr>
              <a:t>студент 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Житомирської політехніки 1 курсу навчання спеціальності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uk-UA" sz="2000" dirty="0" smtClean="0">
                <a:solidFill>
                  <a:schemeClr val="tx1"/>
                </a:solidFill>
              </a:rPr>
              <a:t>Інженерія програмного забезпечення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endParaRPr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586"/>
            <a:ext cx="2649415" cy="2893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20" y="0"/>
            <a:ext cx="3012830" cy="3235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Про мене</a:t>
            </a:r>
            <a:endParaRPr dirty="0"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582996" y="1034769"/>
            <a:ext cx="5699052" cy="1508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</a:t>
            </a:r>
            <a:r>
              <a:rPr lang="uk-UA" dirty="0" smtClean="0"/>
              <a:t>Керест </a:t>
            </a:r>
            <a:r>
              <a:rPr lang="uk-UA" dirty="0"/>
              <a:t>Назар Іванович, народився 22..02.2004, народився у місті </a:t>
            </a:r>
            <a:r>
              <a:rPr lang="uk-UA" dirty="0" err="1"/>
              <a:t>Коростишів</a:t>
            </a:r>
            <a:r>
              <a:rPr lang="uk-UA" dirty="0"/>
              <a:t>, Житомирська область. Навчаюсь на 1 курсі в групі ІПЗ-21-1</a:t>
            </a:r>
          </a:p>
          <a:p>
            <a:pPr marL="139700" indent="0">
              <a:buNone/>
            </a:pPr>
            <a:r>
              <a:rPr lang="uk-UA" dirty="0"/>
              <a:t>"Інженерії програмного забезпечення". Раніше, до вступу в університет, навчався у ЗОШ №1. Моє </a:t>
            </a:r>
            <a:r>
              <a:rPr lang="uk-UA" dirty="0" err="1"/>
              <a:t>хоббі</a:t>
            </a:r>
            <a:r>
              <a:rPr lang="uk-UA" dirty="0"/>
              <a:t> це спорт, є чинним чемпіоном світу з ММА, до 18 років, також у навчанні займав призові місця з англійської мови та хімії. З </a:t>
            </a:r>
            <a:r>
              <a:rPr lang="uk-UA" dirty="0" err="1"/>
              <a:t>почтаку</a:t>
            </a:r>
            <a:r>
              <a:rPr lang="uk-UA" dirty="0"/>
              <a:t> повномасштабної війни ввійшов до складу </a:t>
            </a:r>
            <a:r>
              <a:rPr lang="uk-UA" dirty="0" err="1"/>
              <a:t>ТрО</a:t>
            </a:r>
            <a:r>
              <a:rPr lang="uk-UA" dirty="0"/>
              <a:t>. І на цю хвилину також допомагаю нашим воїнам ЗСУ</a:t>
            </a: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99" y="461705"/>
            <a:ext cx="1875487" cy="1875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99" y="2361768"/>
            <a:ext cx="1734118" cy="2314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66375" y="764088"/>
            <a:ext cx="3966600" cy="11166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Навчальні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наукові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професійні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інтереси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житті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74612" y="1709563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 err="1"/>
              <a:t>Насамперед</a:t>
            </a:r>
            <a:r>
              <a:rPr lang="ru-RU" sz="1600" dirty="0"/>
              <a:t> для того,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досягти</a:t>
            </a:r>
            <a:r>
              <a:rPr lang="ru-RU" sz="1600" dirty="0"/>
              <a:t> </a:t>
            </a:r>
            <a:r>
              <a:rPr lang="ru-RU" sz="1600" dirty="0" err="1"/>
              <a:t>якихось</a:t>
            </a:r>
            <a:r>
              <a:rPr lang="ru-RU" sz="1600" dirty="0"/>
              <a:t> </a:t>
            </a:r>
            <a:r>
              <a:rPr lang="ru-RU" sz="1600" dirty="0" err="1"/>
              <a:t>цілей</a:t>
            </a:r>
            <a:r>
              <a:rPr lang="ru-RU" sz="1600" dirty="0"/>
              <a:t> в </a:t>
            </a:r>
            <a:r>
              <a:rPr lang="ru-RU" sz="1600" dirty="0" err="1"/>
              <a:t>житті</a:t>
            </a:r>
            <a:r>
              <a:rPr lang="ru-RU" sz="1600" dirty="0"/>
              <a:t> не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зупинятися</a:t>
            </a:r>
            <a:r>
              <a:rPr lang="ru-RU" sz="1600" dirty="0"/>
              <a:t> на </a:t>
            </a:r>
            <a:r>
              <a:rPr lang="ru-RU" sz="1600" dirty="0" err="1"/>
              <a:t>зробленому</a:t>
            </a:r>
            <a:r>
              <a:rPr lang="ru-RU" sz="1600" dirty="0"/>
              <a:t>, тому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попереду</a:t>
            </a:r>
            <a:r>
              <a:rPr lang="ru-RU" sz="1600" dirty="0"/>
              <a:t> нас буде чекати,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важчіші</a:t>
            </a:r>
            <a:r>
              <a:rPr lang="ru-RU" sz="1600" dirty="0"/>
              <a:t> </a:t>
            </a:r>
            <a:r>
              <a:rPr lang="ru-RU" sz="1600" dirty="0" err="1"/>
              <a:t>випробування</a:t>
            </a:r>
            <a:r>
              <a:rPr lang="ru-RU" sz="1600" dirty="0"/>
              <a:t>, тому </a:t>
            </a:r>
            <a:r>
              <a:rPr lang="ru-RU" sz="1600" dirty="0" err="1"/>
              <a:t>завжди</a:t>
            </a:r>
            <a:r>
              <a:rPr lang="ru-RU" sz="1600" dirty="0"/>
              <a:t> повинно </a:t>
            </a:r>
            <a:r>
              <a:rPr lang="ru-RU" sz="1600" dirty="0" err="1"/>
              <a:t>ставити</a:t>
            </a:r>
            <a:r>
              <a:rPr lang="ru-RU" sz="1600" dirty="0"/>
              <a:t> в </a:t>
            </a:r>
            <a:r>
              <a:rPr lang="ru-RU" sz="1600" dirty="0" err="1"/>
              <a:t>приорітеті</a:t>
            </a:r>
            <a:r>
              <a:rPr lang="ru-RU" sz="1600" dirty="0"/>
              <a:t> </a:t>
            </a:r>
            <a:r>
              <a:rPr lang="ru-RU" sz="1600" dirty="0" err="1"/>
              <a:t>самовдосконалення</a:t>
            </a:r>
            <a:r>
              <a:rPr lang="ru-RU" sz="1600" dirty="0"/>
              <a:t>, </a:t>
            </a:r>
            <a:r>
              <a:rPr lang="ru-RU" sz="1600" dirty="0" err="1"/>
              <a:t>пробувати</a:t>
            </a:r>
            <a:r>
              <a:rPr lang="ru-RU" sz="1600" dirty="0"/>
              <a:t> себе не </a:t>
            </a:r>
            <a:r>
              <a:rPr lang="ru-RU" sz="1600" dirty="0" err="1"/>
              <a:t>тільки</a:t>
            </a:r>
            <a:r>
              <a:rPr lang="ru-RU" sz="1600" dirty="0"/>
              <a:t> в </a:t>
            </a:r>
            <a:r>
              <a:rPr lang="ru-RU" sz="1600" dirty="0" err="1"/>
              <a:t>одній</a:t>
            </a:r>
            <a:r>
              <a:rPr lang="ru-RU" sz="1600" dirty="0"/>
              <a:t> </a:t>
            </a:r>
            <a:r>
              <a:rPr lang="ru-RU" sz="1600" dirty="0" err="1"/>
              <a:t>галузі</a:t>
            </a:r>
            <a:r>
              <a:rPr lang="ru-RU" sz="1600" dirty="0"/>
              <a:t> а й в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. Так й </a:t>
            </a:r>
            <a:r>
              <a:rPr lang="ru-RU" sz="1600" dirty="0" err="1"/>
              <a:t>знаходять</a:t>
            </a:r>
            <a:r>
              <a:rPr lang="ru-RU" sz="1600" dirty="0"/>
              <a:t> самого себе. Як </a:t>
            </a:r>
            <a:r>
              <a:rPr lang="ru-RU" sz="1600" dirty="0" err="1"/>
              <a:t>лідер</a:t>
            </a:r>
            <a:r>
              <a:rPr lang="ru-RU" sz="1600" dirty="0"/>
              <a:t> </a:t>
            </a:r>
            <a:r>
              <a:rPr lang="ru-RU" sz="1600" dirty="0" err="1"/>
              <a:t>звичайно</a:t>
            </a:r>
            <a:r>
              <a:rPr lang="ru-RU" sz="1600" dirty="0"/>
              <a:t> </a:t>
            </a:r>
            <a:r>
              <a:rPr lang="ru-RU" sz="1600" dirty="0" err="1"/>
              <a:t>допомагаю</a:t>
            </a:r>
            <a:r>
              <a:rPr lang="ru-RU" sz="1600" dirty="0"/>
              <a:t> </a:t>
            </a:r>
            <a:r>
              <a:rPr lang="ru-RU" sz="1600" dirty="0" err="1"/>
              <a:t>своїм</a:t>
            </a:r>
            <a:r>
              <a:rPr lang="ru-RU" sz="1600" dirty="0"/>
              <a:t> студентам у </a:t>
            </a:r>
            <a:r>
              <a:rPr lang="ru-RU" sz="1600" dirty="0" err="1"/>
              <a:t>навчанні</a:t>
            </a:r>
            <a:r>
              <a:rPr lang="ru-RU" sz="1600" dirty="0"/>
              <a:t>, </a:t>
            </a:r>
            <a:r>
              <a:rPr lang="ru-RU" sz="1600" dirty="0" err="1"/>
              <a:t>вирішуючи</a:t>
            </a:r>
            <a:r>
              <a:rPr lang="ru-RU" sz="1600" dirty="0"/>
              <a:t>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.</a:t>
            </a:r>
            <a:endParaRPr sz="1600" b="1"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5" name="Google Shape;75;p18" descr="Death_to_stock_photography_Vibrant-(10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5456233" y="503125"/>
            <a:ext cx="2828714" cy="277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55" y="497875"/>
            <a:ext cx="1728544" cy="1382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1" y="1811626"/>
            <a:ext cx="2038537" cy="1479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90" y="645412"/>
            <a:ext cx="3486300" cy="16053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1.</a:t>
            </a:r>
            <a:endParaRPr sz="2800" dirty="0"/>
          </a:p>
          <a:p>
            <a:pPr lvl="0"/>
            <a:r>
              <a:rPr lang="ru-RU" sz="2400" dirty="0" err="1"/>
              <a:t>Плани</a:t>
            </a:r>
            <a:r>
              <a:rPr lang="ru-RU" sz="2400" dirty="0"/>
              <a:t> на </a:t>
            </a:r>
            <a:r>
              <a:rPr lang="ru-RU" sz="2400" dirty="0" err="1"/>
              <a:t>посаді</a:t>
            </a:r>
            <a:r>
              <a:rPr lang="ru-RU" sz="2400" dirty="0"/>
              <a:t> </a:t>
            </a:r>
            <a:r>
              <a:rPr lang="ru-RU" sz="2400" dirty="0" err="1"/>
              <a:t>студенського</a:t>
            </a:r>
            <a:r>
              <a:rPr lang="ru-RU" sz="2400" dirty="0"/>
              <a:t> декану</a:t>
            </a:r>
            <a:endParaRPr sz="2400"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592889" y="2028042"/>
            <a:ext cx="3707702" cy="1344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навчанні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найголовнішим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тей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фактор,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завжди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буває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легко, і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деякі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студенти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на тому й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зупиняються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тому хочу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сформувати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певно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правильно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сказати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команду, яка буде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допомогати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цим</a:t>
            </a:r>
            <a:r>
              <a: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студентам.</a:t>
            </a:r>
            <a:endParaRPr sz="15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622558" y="2348161"/>
            <a:ext cx="3716596" cy="1243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зробити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змагання</a:t>
            </a:r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/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спорту,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програмуванню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і т.д. </a:t>
            </a:r>
            <a:endParaRPr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80;p19"/>
          <p:cNvSpPr txBox="1">
            <a:spLocks/>
          </p:cNvSpPr>
          <p:nvPr/>
        </p:nvSpPr>
        <p:spPr>
          <a:xfrm>
            <a:off x="2622558" y="0"/>
            <a:ext cx="3844061" cy="251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ru-RU" dirty="0" smtClean="0"/>
              <a:t>2.</a:t>
            </a:r>
          </a:p>
          <a:p>
            <a:r>
              <a:rPr lang="ru-RU" sz="2800" dirty="0" err="1" smtClean="0"/>
              <a:t>Плани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посаді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студенського</a:t>
            </a:r>
            <a:r>
              <a:rPr lang="ru-RU" sz="2800" dirty="0" smtClean="0"/>
              <a:t> декану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924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7419" y="2217106"/>
            <a:ext cx="4010296" cy="3269293"/>
          </a:xfrm>
        </p:spPr>
        <p:txBody>
          <a:bodyPr/>
          <a:lstStyle/>
          <a:p>
            <a: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Робити різні пісенні конкурси, шоу конкурси, концерти.</a:t>
            </a:r>
          </a:p>
          <a:p>
            <a: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Запрошу таких гостей як: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Kalush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Skofka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AlyonaAlyona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Kievstoner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Yarmak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та ін.</a:t>
            </a:r>
          </a:p>
          <a:p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uk-U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791207" y="177112"/>
            <a:ext cx="3486300" cy="2720186"/>
          </a:xfrm>
        </p:spPr>
        <p:txBody>
          <a:bodyPr/>
          <a:lstStyle/>
          <a:p>
            <a:r>
              <a:rPr lang="ru-RU" dirty="0" smtClean="0"/>
              <a:t>3.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err="1"/>
              <a:t>Плани</a:t>
            </a:r>
            <a:r>
              <a:rPr lang="ru-RU" sz="2800" dirty="0"/>
              <a:t> на </a:t>
            </a:r>
            <a:r>
              <a:rPr lang="ru-RU" sz="2800" dirty="0" err="1"/>
              <a:t>посаді</a:t>
            </a:r>
            <a:r>
              <a:rPr lang="ru-RU" sz="2800" dirty="0"/>
              <a:t> </a:t>
            </a:r>
            <a:r>
              <a:rPr lang="ru-RU" sz="2800" dirty="0" err="1"/>
              <a:t>студенського</a:t>
            </a:r>
            <a:r>
              <a:rPr lang="ru-RU" sz="2800" dirty="0"/>
              <a:t> декану</a:t>
            </a:r>
            <a:r>
              <a:rPr lang="ru-RU" sz="3200" dirty="0"/>
              <a:t/>
            </a:r>
            <a:br>
              <a:rPr lang="ru-RU" sz="3200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591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695" y="1982645"/>
            <a:ext cx="4103719" cy="2706586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uk-UA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Захищатиму інтереси студентів</a:t>
            </a:r>
            <a:endParaRPr lang="uk-UA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uk-UA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-Буду максимально наполягати на вирішенні нагальних проблем</a:t>
            </a:r>
            <a:r>
              <a:rPr lang="uk-UA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uk-UA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uk-UA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та буду націлювати деканат на їх вирішення</a:t>
            </a:r>
          </a:p>
          <a:p>
            <a:r>
              <a:rPr lang="uk-UA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-Забезпечу ефективну взаємодію між студентами та кафедрою</a:t>
            </a:r>
            <a:endParaRPr lang="uk-UA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uk-U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838100" y="879231"/>
            <a:ext cx="3486300" cy="1852245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err="1"/>
              <a:t>Плани</a:t>
            </a:r>
            <a:r>
              <a:rPr lang="ru-RU" sz="2400" dirty="0"/>
              <a:t> на </a:t>
            </a:r>
            <a:r>
              <a:rPr lang="ru-RU" sz="2400" dirty="0" err="1"/>
              <a:t>посаді</a:t>
            </a:r>
            <a:r>
              <a:rPr lang="ru-RU" sz="2400" dirty="0"/>
              <a:t> </a:t>
            </a:r>
            <a:r>
              <a:rPr lang="ru-RU" sz="2400" dirty="0" err="1"/>
              <a:t>студенського</a:t>
            </a:r>
            <a:r>
              <a:rPr lang="ru-RU" sz="2400" dirty="0"/>
              <a:t> декану</a:t>
            </a:r>
            <a:r>
              <a:rPr lang="ru-RU" sz="3200" dirty="0"/>
              <a:t/>
            </a:r>
            <a:br>
              <a:rPr lang="ru-RU" sz="3200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65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62849" y="590540"/>
            <a:ext cx="6916021" cy="7163071"/>
          </a:xfrm>
        </p:spPr>
        <p:txBody>
          <a:bodyPr/>
          <a:lstStyle/>
          <a:p>
            <a:pPr marL="38100" indent="0">
              <a:buNone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Дякую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за 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увагу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!!!</a:t>
            </a:r>
          </a:p>
          <a:p>
            <a:pPr marL="38100" indent="0">
              <a:buNone/>
            </a:pPr>
            <a:r>
              <a:rPr lang="ru-RU" sz="2400" dirty="0">
                <a:solidFill>
                  <a:srgbClr val="FFC000"/>
                </a:solidFill>
              </a:rPr>
              <a:t>Голосуй за  </a:t>
            </a:r>
            <a:r>
              <a:rPr lang="ru-RU" sz="2400" dirty="0" err="1" smtClean="0">
                <a:solidFill>
                  <a:srgbClr val="FFC000"/>
                </a:solidFill>
              </a:rPr>
              <a:t>Кереста</a:t>
            </a:r>
            <a:r>
              <a:rPr lang="ru-RU" sz="2400" dirty="0" smtClean="0">
                <a:solidFill>
                  <a:srgbClr val="FFC000"/>
                </a:solidFill>
              </a:rPr>
              <a:t> Назара</a:t>
            </a:r>
            <a:endParaRPr lang="ru-RU" sz="2400" dirty="0">
              <a:solidFill>
                <a:srgbClr val="FFC000"/>
              </a:solidFill>
            </a:endParaRP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95" y="590539"/>
            <a:ext cx="3093927" cy="2453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5" y="1933175"/>
            <a:ext cx="4876800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434343"/>
      </a:dk1>
      <a:lt1>
        <a:srgbClr val="FFFFFF"/>
      </a:lt1>
      <a:dk2>
        <a:srgbClr val="0B5394"/>
      </a:dk2>
      <a:lt2>
        <a:srgbClr val="D5DDE4"/>
      </a:lt2>
      <a:accent1>
        <a:srgbClr val="55AAEE"/>
      </a:accent1>
      <a:accent2>
        <a:srgbClr val="FFBA3F"/>
      </a:accent2>
      <a:accent3>
        <a:srgbClr val="BDE06C"/>
      </a:accent3>
      <a:accent4>
        <a:srgbClr val="6AD8D6"/>
      </a:accent4>
      <a:accent5>
        <a:srgbClr val="AE98E4"/>
      </a:accent5>
      <a:accent6>
        <a:srgbClr val="F55A5A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298</Words>
  <Application>Microsoft Office PowerPoint</Application>
  <PresentationFormat>Екран (16:9)</PresentationFormat>
  <Paragraphs>29</Paragraphs>
  <Slides>9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Inconsolata</vt:lpstr>
      <vt:lpstr>Arial</vt:lpstr>
      <vt:lpstr>Pangolin</vt:lpstr>
      <vt:lpstr>Jaques template</vt:lpstr>
      <vt:lpstr>         Керест Назар </vt:lpstr>
      <vt:lpstr>Привіт, я Керест Назар Іванович  кандидат на посаду  студентського декана ФІКТ студент  Житомирської політехніки 1 курсу навчання спеціальності “Інженерія програмного забезпечення  </vt:lpstr>
      <vt:lpstr>Про мене</vt:lpstr>
      <vt:lpstr>Навчальні, наукові та професійні інтереси у житті:</vt:lpstr>
      <vt:lpstr>1. Плани на посаді студенського декану</vt:lpstr>
      <vt:lpstr>Презентація PowerPoint</vt:lpstr>
      <vt:lpstr>3. Плани на посаді студенського декану </vt:lpstr>
      <vt:lpstr>4. Плани на посаді студенського декану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</dc:title>
  <dc:creator>Lenovo</dc:creator>
  <cp:lastModifiedBy>Денисюк Олена Григорівна</cp:lastModifiedBy>
  <cp:revision>8</cp:revision>
  <dcterms:modified xsi:type="dcterms:W3CDTF">2022-06-30T09:00:59Z</dcterms:modified>
</cp:coreProperties>
</file>