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4" r:id="rId4"/>
    <p:sldId id="262" r:id="rId5"/>
    <p:sldId id="263" r:id="rId6"/>
    <p:sldId id="260" r:id="rId7"/>
    <p:sldId id="266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DCC"/>
    <a:srgbClr val="FF388C"/>
    <a:srgbClr val="3399FF"/>
    <a:srgbClr val="C3DDFF"/>
    <a:srgbClr val="04374A"/>
    <a:srgbClr val="D9D9D9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84583" autoAdjust="0"/>
  </p:normalViewPr>
  <p:slideViewPr>
    <p:cSldViewPr>
      <p:cViewPr varScale="1">
        <p:scale>
          <a:sx n="97" d="100"/>
          <a:sy n="97" d="100"/>
        </p:scale>
        <p:origin x="20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6480720" cy="1080120"/>
          </a:xfrm>
        </p:spPr>
        <p:txBody>
          <a:bodyPr>
            <a:noAutofit/>
          </a:bodyPr>
          <a:lstStyle/>
          <a:p>
            <a:r>
              <a:rPr lang="uk-UA" sz="4800" dirty="0" err="1" smtClean="0"/>
              <a:t>Здановська</a:t>
            </a:r>
            <a:r>
              <a:rPr lang="uk-UA" sz="4800" dirty="0" smtClean="0"/>
              <a:t> Юлія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3140968"/>
            <a:ext cx="48367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Кандидат на посаду</a:t>
            </a:r>
          </a:p>
          <a:p>
            <a:pPr algn="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Студентського декану</a:t>
            </a:r>
          </a:p>
          <a:p>
            <a:pPr algn="r"/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Факультету бізнесу та сфери обслуговування</a:t>
            </a:r>
            <a:endParaRPr lang="en-US" sz="1600" i="1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049" y="-38651"/>
            <a:ext cx="2017951" cy="2780017"/>
          </a:xfrm>
          <a:prstGeom prst="rect">
            <a:avLst/>
          </a:prstGeom>
          <a:effectLst>
            <a:outerShdw blurRad="558800" dist="152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3" y="3073240"/>
            <a:ext cx="2711874" cy="3617597"/>
          </a:xfrm>
          <a:prstGeom prst="rect">
            <a:avLst/>
          </a:prstGeom>
          <a:effectLst>
            <a:outerShdw blurRad="495300" dist="292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" y="150100"/>
            <a:ext cx="3056087" cy="4074783"/>
          </a:xfrm>
          <a:prstGeom prst="rect">
            <a:avLst/>
          </a:prstGeom>
          <a:effectLst>
            <a:outerShdw blurRad="431800" dist="2413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70" y="264894"/>
            <a:ext cx="2695144" cy="3593525"/>
          </a:xfrm>
          <a:prstGeom prst="rect">
            <a:avLst/>
          </a:prstGeom>
          <a:effectLst>
            <a:outerShdw blurRad="520700" dist="2032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9662" y="3627128"/>
            <a:ext cx="3494280" cy="2620710"/>
          </a:xfrm>
          <a:prstGeom prst="rect">
            <a:avLst/>
          </a:prstGeom>
          <a:effectLst>
            <a:outerShdw blurRad="508000" dist="355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8"/>
          <a:stretch/>
        </p:blipFill>
        <p:spPr>
          <a:xfrm>
            <a:off x="6249964" y="2612704"/>
            <a:ext cx="2684587" cy="4104548"/>
          </a:xfrm>
          <a:prstGeom prst="rect">
            <a:avLst/>
          </a:prstGeom>
          <a:effectLst>
            <a:outerShdw blurRad="508000" dist="279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03" y="239207"/>
            <a:ext cx="3131840" cy="2348880"/>
          </a:xfrm>
          <a:prstGeom prst="rect">
            <a:avLst/>
          </a:prstGeom>
          <a:effectLst>
            <a:outerShdw blurRad="495300" dist="3683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249963" y="2628193"/>
            <a:ext cx="2684587" cy="3966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Олімп 2021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48203" y="244328"/>
            <a:ext cx="3131841" cy="3557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Посвята</a:t>
            </a: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23" y="3190343"/>
            <a:ext cx="2620710" cy="3826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Фуршет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72853" y="3903983"/>
            <a:ext cx="271187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Репетиція</a:t>
            </a:r>
            <a:endParaRPr lang="en-US" dirty="0"/>
          </a:p>
        </p:txBody>
      </p:sp>
      <p:sp>
        <p:nvSpPr>
          <p:cNvPr id="23" name="Облако 22"/>
          <p:cNvSpPr/>
          <p:nvPr/>
        </p:nvSpPr>
        <p:spPr>
          <a:xfrm rot="523998">
            <a:off x="1856255" y="120848"/>
            <a:ext cx="3384376" cy="147774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19100" dist="177800" dir="18900000" sx="87000" sy="87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Перший курс </a:t>
            </a:r>
            <a:r>
              <a:rPr lang="ru-RU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мені</a:t>
            </a:r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вже</a:t>
            </a:r>
            <a:r>
              <a:rPr lang="ru-RU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запам’ятався</a:t>
            </a:r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 буде </a:t>
            </a:r>
            <a:r>
              <a:rPr lang="ru-RU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далі</a:t>
            </a:r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0380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6292" y="116632"/>
            <a:ext cx="6334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першому тижні мого навчання в Житомирській політехніці я взяла </a:t>
            </a:r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</a:rPr>
              <a:t>участь в 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благодійній акції </a:t>
            </a:r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</a:rPr>
              <a:t>“Час добра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”, так я і познайомилась з 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активом 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ОСС.</a:t>
            </a:r>
          </a:p>
          <a:p>
            <a:pPr algn="just"/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Після чого цілий рік була заступником заступника студентського декану (і така посада буває, якщо дуже захотіти     ), тому </a:t>
            </a:r>
            <a:r>
              <a:rPr lang="uk-UA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залюбки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співпрацювала з ОСС.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116632"/>
            <a:ext cx="2320285" cy="3092101"/>
          </a:xfrm>
          <a:prstGeom prst="rect">
            <a:avLst/>
          </a:prstGeom>
          <a:effectLst>
            <a:outerShdw blurRad="495300" dist="3048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07869"/>
            <a:ext cx="288032" cy="288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60" y="1829604"/>
            <a:ext cx="3196412" cy="2401215"/>
          </a:xfrm>
          <a:prstGeom prst="rect">
            <a:avLst/>
          </a:prstGeom>
          <a:effectLst>
            <a:outerShdw blurRad="419100" dist="3302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956062" y="2016596"/>
            <a:ext cx="2662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Допомагала готуватись до привітання дітей з дитячого будинку з Новим роком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6728" y="3759586"/>
            <a:ext cx="3411204" cy="2558403"/>
          </a:xfrm>
          <a:prstGeom prst="rect">
            <a:avLst/>
          </a:prstGeom>
          <a:effectLst>
            <a:outerShdw blurRad="495300" dist="165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" y="3315391"/>
            <a:ext cx="2571749" cy="3428999"/>
          </a:xfrm>
          <a:prstGeom prst="rect">
            <a:avLst/>
          </a:prstGeom>
          <a:effectLst>
            <a:outerShdw blurRad="533400" dist="3937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8050" y="4728932"/>
            <a:ext cx="2303381" cy="1727536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244959" y="4916294"/>
            <a:ext cx="1668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Брала участь у суботнику від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EasyHelp</a:t>
            </a:r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та залучила туди друзів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4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70916" y="335482"/>
            <a:ext cx="4939650" cy="198884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ведучою</a:t>
            </a:r>
            <a:r>
              <a:rPr lang="ru-RU" dirty="0" smtClean="0"/>
              <a:t> на заходах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. </a:t>
            </a:r>
            <a:r>
              <a:rPr lang="ru-RU" dirty="0" err="1" smtClean="0"/>
              <a:t>Тричі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39" y="2770119"/>
            <a:ext cx="2934311" cy="3914325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39" y="2793257"/>
            <a:ext cx="2934311" cy="39124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06" y="2774643"/>
            <a:ext cx="2968581" cy="3958108"/>
          </a:xfrm>
          <a:prstGeom prst="rect">
            <a:avLst/>
          </a:prstGeom>
          <a:effectLst>
            <a:outerShdw blurRad="444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57" y="2340568"/>
            <a:ext cx="2455371" cy="4365104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4" y="2416058"/>
            <a:ext cx="2412908" cy="42896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85" y="2322315"/>
            <a:ext cx="2475905" cy="4401609"/>
          </a:xfrm>
          <a:prstGeom prst="rect">
            <a:avLst/>
          </a:prstGeom>
          <a:effectLst>
            <a:outerShdw blurRad="431800" dist="190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3" y="102938"/>
            <a:ext cx="4052844" cy="2700840"/>
          </a:xfrm>
          <a:prstGeom prst="rect">
            <a:avLst/>
          </a:prstGeom>
          <a:effectLst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3" y="115128"/>
            <a:ext cx="4087999" cy="27266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8" y="115463"/>
            <a:ext cx="4108533" cy="2740360"/>
          </a:xfrm>
          <a:prstGeom prst="rect">
            <a:avLst/>
          </a:prstGeom>
          <a:effectLst>
            <a:outerShdw blurRad="469900" dist="3175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9" y="3068960"/>
            <a:ext cx="3047506" cy="3372009"/>
          </a:xfrm>
          <a:prstGeom prst="rect">
            <a:avLst/>
          </a:prstGeom>
          <a:effectLst>
            <a:outerShdw blurRad="520700" dist="215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73404" y="615954"/>
            <a:ext cx="5544616" cy="1470182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еочіковано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другому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семестрі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стала 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старостою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групи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5105"/>
            <a:ext cx="3047506" cy="1773921"/>
          </a:xfrm>
          <a:prstGeom prst="rect">
            <a:avLst/>
          </a:prstGeom>
          <a:effectLst>
            <a:outerShdw blurRad="533400" dist="2667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73404" y="4509120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ініціативна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енергійна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дуже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відповідальна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щодо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доручень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прохань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3404" y="2759019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lang="ru-UA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е </a:t>
            </a:r>
            <a:r>
              <a:rPr lang="uk-UA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ru-UA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дало мен</a:t>
            </a:r>
            <a:r>
              <a:rPr lang="uk-UA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ru-UA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ще б</a:t>
            </a:r>
            <a:r>
              <a:rPr lang="uk-UA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ru-UA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льше амб</a:t>
            </a:r>
            <a:r>
              <a:rPr lang="uk-UA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іці</a:t>
            </a:r>
            <a:r>
              <a:rPr lang="ru-UA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й та натхнення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0"/>
            <a:ext cx="6444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uk-UA" sz="2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університет я </a:t>
            </a:r>
            <a:r>
              <a:rPr lang="uk-UA" sz="2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приходжу з радістю, отримую задоволення від всього, що зі мною тут відбувається. </a:t>
            </a:r>
            <a:r>
              <a:rPr lang="uk-UA" sz="2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І я </a:t>
            </a:r>
            <a:r>
              <a:rPr lang="uk-UA" sz="2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хочу щоб це відчував кожний </a:t>
            </a:r>
            <a:r>
              <a:rPr lang="uk-UA" sz="2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студент.</a:t>
            </a:r>
            <a:endParaRPr lang="en-US" sz="2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6561" y="2428439"/>
            <a:ext cx="7013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Організовувати тематичні дні факультету;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Співпрацювати з іншими факультетами;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Брати участь в організації Дня народження нашого факультету;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Спілкуватись зі студентами та доносити їх ідеї до адміністрації;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Вирішувати конфлікти між студентом та викладачем, якщо такі будуть з’являтися;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Докладати максимум зусиль для створення комфортного середовища для студента</a:t>
            </a:r>
            <a:endParaRPr lang="en-US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4108" y="1412776"/>
            <a:ext cx="2667543" cy="1015663"/>
          </a:xfrm>
          <a:prstGeom prst="rect">
            <a:avLst/>
          </a:prstGeom>
          <a:noFill/>
          <a:effectLst>
            <a:outerShdw blurRad="673100" dist="1905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</a:t>
            </a:r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очу: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5447647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Для саморозвитку та в користь покращення студентського самоврядування планую восени пройти Школу місцевого самоврядування Житомирської міськради.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332656"/>
            <a:ext cx="7146508" cy="923330"/>
          </a:xfrm>
          <a:prstGeom prst="rect">
            <a:avLst/>
          </a:prstGeom>
          <a:noFill/>
          <a:effectLst>
            <a:outerShdw blurRad="254000" dist="1143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Дякую</a:t>
            </a:r>
            <a:r>
              <a:rPr lang="ru-RU" sz="5400" b="1" cap="none" spc="50" dirty="0" smtClean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sz="5400" b="1" cap="none" spc="50" dirty="0" err="1" smtClean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увагу</a:t>
            </a:r>
            <a:r>
              <a:rPr lang="ru-RU" sz="5400" b="1" cap="none" spc="50" dirty="0" smtClean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!)</a:t>
            </a:r>
            <a:endParaRPr lang="ru-RU" sz="5400" b="1" cap="none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71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47d99a5bde478a882c68ad1d636e7c2f0fe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257</Words>
  <Application>Microsoft Office PowerPoint</Application>
  <PresentationFormat>Екран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Bahnschrift Light</vt:lpstr>
      <vt:lpstr>Calibri</vt:lpstr>
      <vt:lpstr>Tahoma</vt:lpstr>
      <vt:lpstr>Verdana</vt:lpstr>
      <vt:lpstr>Тема Office</vt:lpstr>
      <vt:lpstr>Здановська Юлія</vt:lpstr>
      <vt:lpstr>Презентація PowerPoint</vt:lpstr>
      <vt:lpstr>Презентація PowerPoint</vt:lpstr>
      <vt:lpstr>Була ведучою на заходах в нашому університеті. Тричі!</vt:lpstr>
      <vt:lpstr>Неочіковано в другому семестрі стала старостою групи</vt:lpstr>
      <vt:lpstr>Презентація PowerPoint</vt:lpstr>
      <vt:lpstr>Презентація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Розовые ромбы</dc:title>
  <dc:creator>obstinate</dc:creator>
  <dc:description>Шаблон презентации с сайта https://presentation-creation.ru/</dc:description>
  <cp:lastModifiedBy>Денисюк Олена Григорівна</cp:lastModifiedBy>
  <cp:revision>1283</cp:revision>
  <dcterms:created xsi:type="dcterms:W3CDTF">2018-02-25T09:09:03Z</dcterms:created>
  <dcterms:modified xsi:type="dcterms:W3CDTF">2021-08-05T13:35:34Z</dcterms:modified>
</cp:coreProperties>
</file>