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5" r:id="rId3"/>
    <p:sldId id="259" r:id="rId4"/>
    <p:sldId id="266" r:id="rId5"/>
    <p:sldId id="260" r:id="rId6"/>
    <p:sldId id="261" r:id="rId7"/>
    <p:sldId id="262" r:id="rId8"/>
    <p:sldId id="263" r:id="rId9"/>
    <p:sldId id="267" r:id="rId10"/>
    <p:sldId id="269" r:id="rId11"/>
    <p:sldId id="271" r:id="rId12"/>
    <p:sldId id="268" r:id="rId13"/>
    <p:sldId id="274" r:id="rId14"/>
    <p:sldId id="272" r:id="rId15"/>
    <p:sldId id="264" r:id="rId16"/>
    <p:sldId id="270" r:id="rId17"/>
    <p:sldId id="285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56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\Desktop\IMG_3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5445"/>
            <a:ext cx="8136904" cy="58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1663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Звіт команди ОСС 2018/2019 рік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73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332656"/>
            <a:ext cx="8557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День Першокурсника</a:t>
            </a:r>
            <a:endParaRPr lang="ru-RU" sz="3200" dirty="0"/>
          </a:p>
        </p:txBody>
      </p:sp>
      <p:pic>
        <p:nvPicPr>
          <p:cNvPr id="9218" name="Picture 2" descr="C:\Users\Ivan\Desktop\photo_2018-11-22_22-11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3949073" cy="55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van\Desktop\photo_2018-10-16_21-57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949074" cy="55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van\Desktop\photo_2018-10-21_15-4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423"/>
            <a:ext cx="8640960" cy="57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39" y="332656"/>
            <a:ext cx="879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Дні Гітариста</a:t>
            </a:r>
            <a:endParaRPr lang="ru-RU" dirty="0"/>
          </a:p>
        </p:txBody>
      </p:sp>
      <p:pic>
        <p:nvPicPr>
          <p:cNvPr id="8194" name="Picture 2" descr="C:\Users\Ivan\Desktop\photo_2018-11-01_23-05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9" y="1340768"/>
            <a:ext cx="361474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Ivan\Desktop\_MG_0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04773"/>
            <a:ext cx="6696744" cy="44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7395"/>
            <a:ext cx="897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Час Добра</a:t>
            </a:r>
            <a:endParaRPr lang="ru-RU" sz="3200" dirty="0"/>
          </a:p>
        </p:txBody>
      </p:sp>
      <p:pic>
        <p:nvPicPr>
          <p:cNvPr id="14338" name="Picture 2" descr="C:\Users\Ivan\Desktop\photo_2018-11-06_19-42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5804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Ivan\Desktop\photo_2018-11-06_15-56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13965"/>
            <a:ext cx="5232920" cy="39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Святкова вечірка до дня </a:t>
            </a:r>
            <a:r>
              <a:rPr lang="uk-UA" sz="3200" dirty="0" err="1" smtClean="0"/>
              <a:t>Хеллоуіну</a:t>
            </a:r>
            <a:endParaRPr lang="ru-RU" sz="3200" dirty="0"/>
          </a:p>
        </p:txBody>
      </p:sp>
      <p:pic>
        <p:nvPicPr>
          <p:cNvPr id="11266" name="Picture 2" descr="C:\Users\Ivan\Desktop\photo_2018-10-28_22-56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81839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Ivan\Desktop\photo_2018-11-12_10-31-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09" y="1556792"/>
            <a:ext cx="5896353" cy="4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Ivan\Desktop\_MG_0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09328"/>
            <a:ext cx="40328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549" y="116632"/>
            <a:ext cx="878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День студента</a:t>
            </a:r>
            <a:endParaRPr lang="ru-RU" dirty="0"/>
          </a:p>
        </p:txBody>
      </p:sp>
      <p:pic>
        <p:nvPicPr>
          <p:cNvPr id="13316" name="Picture 4" descr="C:\Users\Ivan\Desktop\photo_2018-11-14_02-20-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3" y="2321365"/>
            <a:ext cx="3223246" cy="4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Ivan\Desktop\photo_2018-11-15_00-40-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9328"/>
            <a:ext cx="38884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van\Desktop\_MG_0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853294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0" y="188640"/>
            <a:ext cx="819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День Святого Валентина</a:t>
            </a:r>
            <a:endParaRPr lang="ru-RU" sz="3200" dirty="0"/>
          </a:p>
        </p:txBody>
      </p:sp>
      <p:pic>
        <p:nvPicPr>
          <p:cNvPr id="24578" name="Picture 2" descr="C:\Users\Ivan\Desktop\photo_2019-02-14_14-25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980728"/>
            <a:ext cx="410445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Ivan\Desktop\photo_2019-02-12_01-05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19038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45421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Тренінги</a:t>
            </a:r>
            <a:endParaRPr lang="ru-RU" dirty="0"/>
          </a:p>
        </p:txBody>
      </p:sp>
      <p:pic>
        <p:nvPicPr>
          <p:cNvPr id="15362" name="Picture 2" descr="C:\Users\Ivan\Desktop\_MG_1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35" y="2454680"/>
            <a:ext cx="64807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Ivan\Desktop\photo_2018-10-28_13-33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53" y="47840"/>
            <a:ext cx="5615447" cy="42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Ivan\Desktop\photo_2019-03-03_16-33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77" y="2386846"/>
            <a:ext cx="60966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Ivan\Desktop\photo_2019-03-02_12-49-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87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680960" cy="3312368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Літературний клуб (поетичні вечори)</a:t>
            </a:r>
          </a:p>
          <a:p>
            <a:pPr algn="ctr"/>
            <a:endParaRPr lang="uk-UA" sz="2800" dirty="0" smtClean="0"/>
          </a:p>
          <a:p>
            <a:pPr algn="ctr"/>
            <a:r>
              <a:rPr lang="uk-UA" sz="2800" dirty="0" smtClean="0"/>
              <a:t>Регламентація в положеннях</a:t>
            </a:r>
          </a:p>
          <a:p>
            <a:pPr marL="0" indent="0" algn="ctr">
              <a:buNone/>
            </a:pPr>
            <a:endParaRPr lang="uk-UA" sz="2800" dirty="0" smtClean="0"/>
          </a:p>
          <a:p>
            <a:pPr algn="ctr"/>
            <a:r>
              <a:rPr lang="uk-UA" sz="2800" dirty="0" smtClean="0"/>
              <a:t>Активізація програми «Ментори»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80960" cy="1371600"/>
          </a:xfrm>
        </p:spPr>
        <p:txBody>
          <a:bodyPr/>
          <a:lstStyle/>
          <a:p>
            <a:r>
              <a:rPr lang="uk-UA" dirty="0" smtClean="0"/>
              <a:t>Цілі та завдання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6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40" y="2357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Співпраця з Профкомом</a:t>
            </a:r>
            <a:endParaRPr lang="ru-RU" sz="3200" dirty="0"/>
          </a:p>
        </p:txBody>
      </p:sp>
      <p:pic>
        <p:nvPicPr>
          <p:cNvPr id="17410" name="Picture 2" descr="C:\Users\Ivan\Desktop\photo_2019-05-26_14-40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98250"/>
            <a:ext cx="8208912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van\Desktop\photo_2019-05-26_14-40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9" y="476672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Ivan\Desktop\photo_2019-05-26_14-40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van\Desktop\photo_2019-05-26_14-41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4822"/>
            <a:ext cx="7848872" cy="58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van\Desktop\photo_2019-05-26_14-09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469"/>
            <a:ext cx="83529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Ivan\Desktop\photo_2019-05-26_14-45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9652" y="-765466"/>
            <a:ext cx="6264696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van\Desktop\photo_2019-05-26_14-45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1" y="476672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923_134343_069.jpg">
            <a:extLst>
              <a:ext uri="{FF2B5EF4-FFF2-40B4-BE49-F238E27FC236}">
                <a16:creationId xmlns:a16="http://schemas.microsoft.com/office/drawing/2014/main" id="{77BAE492-6FFE-4DF1-8DB4-DD113B3E70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04518"/>
            <a:ext cx="8568952" cy="58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van\Desktop\photo_2019-05-26_14-09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2" y="404664"/>
            <a:ext cx="4433637" cy="6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Ivan\Desktop\photo_2019-05-26_14-45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5"/>
            <a:ext cx="4398202" cy="6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van\Desktop\На студ ректора\DSC_4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738">
            <a:off x="5280734" y="1767450"/>
            <a:ext cx="3527870" cy="23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Ivan\Desktop\На студ ректора\33649356_586599658384182_74593075711369543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4631358" cy="62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9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\Desktop\photo_2018-07-10_15-52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39248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van\Desktop\photo_2018-07-20_21-19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97129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van\Desktop\qr-code (1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854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C0804F-6A0A-488E-A6BE-D970966AB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37476"/>
            <a:ext cx="8629920" cy="59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IMG_20180923_134320_738.jpg">
            <a:extLst>
              <a:ext uri="{FF2B5EF4-FFF2-40B4-BE49-F238E27FC236}">
                <a16:creationId xmlns:a16="http://schemas.microsoft.com/office/drawing/2014/main" id="{B4650631-EA34-4D1D-8F56-64E1A735B4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9767">
            <a:off x="567660" y="2210512"/>
            <a:ext cx="5742188" cy="3826630"/>
          </a:xfrm>
          <a:prstGeom prst="rect">
            <a:avLst/>
          </a:prstGeom>
        </p:spPr>
      </p:pic>
      <p:pic>
        <p:nvPicPr>
          <p:cNvPr id="57" name="Рисунок 56" descr="IMG_20180923_134400_317.jpg">
            <a:extLst>
              <a:ext uri="{FF2B5EF4-FFF2-40B4-BE49-F238E27FC236}">
                <a16:creationId xmlns:a16="http://schemas.microsoft.com/office/drawing/2014/main" id="{6360632C-C4CE-408A-9931-CD009520B9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5578">
            <a:off x="6127163" y="2150038"/>
            <a:ext cx="2704499" cy="381777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Посвята в студенти ЖДТУ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2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n\Desktop\наша діяльність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7986"/>
            <a:ext cx="7992888" cy="532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9" y="260648"/>
            <a:ext cx="874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Відкриття клубів по інтересам</a:t>
            </a:r>
            <a:endParaRPr lang="ru-RU" sz="2000" dirty="0"/>
          </a:p>
        </p:txBody>
      </p:sp>
      <p:pic>
        <p:nvPicPr>
          <p:cNvPr id="4098" name="Picture 2" descr="C:\Users\Ivan\Desktop\po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0" y="781154"/>
            <a:ext cx="407307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van\Desktop\photo_2018-09-26_14-55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81154"/>
            <a:ext cx="407677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n\Desktop\photo_2018-09-27_17-23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12" y="2795587"/>
            <a:ext cx="6096000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van\Desktop\photo_2018-09-27_17-23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214">
            <a:off x="-390161" y="14706"/>
            <a:ext cx="5830831" cy="391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van\Desktop\photo_2018-11-12_18-05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7"/>
            <a:ext cx="852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Space Tech Fest</a:t>
            </a:r>
            <a:endParaRPr lang="ru-RU" dirty="0"/>
          </a:p>
        </p:txBody>
      </p:sp>
      <p:pic>
        <p:nvPicPr>
          <p:cNvPr id="6147" name="Picture 3" descr="C:\Users\Ivan\Desktop\photo_2018-09-29_19-07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775356" cy="55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Профорієнтація абітурієнтів</a:t>
            </a:r>
            <a:endParaRPr lang="ru-RU" sz="3200" dirty="0"/>
          </a:p>
        </p:txBody>
      </p:sp>
      <p:pic>
        <p:nvPicPr>
          <p:cNvPr id="7171" name="Picture 3" descr="C:\Users\Ivan\Desktop\photo_2019-05-26_14-12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15" y="188640"/>
            <a:ext cx="3695925" cy="54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Ivan\Desktop\photo_2019-05-26_14-00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" y="1988840"/>
            <a:ext cx="6096833" cy="45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</TotalTime>
  <Words>55</Words>
  <Application>Microsoft Office PowerPoint</Application>
  <PresentationFormat>Екран (4:3)</PresentationFormat>
  <Paragraphs>19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3" baseType="lpstr">
      <vt:lpstr>Palatino Linotype</vt:lpstr>
      <vt:lpstr>Wingdings</vt:lpstr>
      <vt:lpstr>Базовая</vt:lpstr>
      <vt:lpstr>Презентація PowerPoint</vt:lpstr>
      <vt:lpstr>Цілі та завдання</vt:lpstr>
      <vt:lpstr>Презентація PowerPoint</vt:lpstr>
      <vt:lpstr>Посвята в студенти ЖДТУ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Денисюк Олена Григорівна</cp:lastModifiedBy>
  <cp:revision>15</cp:revision>
  <dcterms:created xsi:type="dcterms:W3CDTF">2019-05-26T10:03:01Z</dcterms:created>
  <dcterms:modified xsi:type="dcterms:W3CDTF">2019-05-29T13:57:34Z</dcterms:modified>
</cp:coreProperties>
</file>