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75" d="100"/>
          <a:sy n="75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B940AF-5C09-4866-B4BE-19BDED986BAB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0E9B4F-EFC8-4BE3-AE8B-32E6897B7D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glishtag.com/tests/level_test.asp" TargetMode="External"/><Relationship Id="rId2" Type="http://schemas.openxmlformats.org/officeDocument/2006/relationships/hyperlink" Target="http://testportal.gov.ua/uchasnyku-vstupnyh-vyprobuva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znoclub.com/images/zno2017/pdf/Eng_progr_zno2017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learn-3653430_19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8643998" cy="6000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5500702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ZN</a:t>
            </a:r>
            <a:r>
              <a:rPr lang="uk-UA" sz="60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 2019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ТИПИ ЗАВДАНЬ НА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READING</a:t>
            </a:r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Read the texts below. Match choices (A-H) to (1-5). There are 3 choices you don’t need to use. Write your answers on the separate answer sheet.</a:t>
            </a:r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Read the text below. Choose from (A-H) the one which best fits each space (17-22). There are 2 choices you don’t need to use. Write your answers on the separate answer sheet.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Read the text below. For questions (6-10) choose the correct answer (A, B, C, D). Write your answers on the separate answer sheet.</a:t>
            </a:r>
          </a:p>
          <a:p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ПРИКЛАД ЗАВДАНЬ НА </a:t>
            </a:r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USE OF ENGLISH</a:t>
            </a:r>
            <a:r>
              <a:rPr lang="uk-UA" sz="54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:</a:t>
            </a:r>
            <a:endParaRPr lang="ru-RU" sz="54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algn="ctr"/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READ THE TEXT BELOW. FOR QUESTIONS (22-32) CHOOSE THE CORRECT ANSWER (A, B, C, D). WRITE YOUR ANSWERS ON THE SEPARATE ANSWER SHEET.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ПІДГОТОВКА </a:t>
            </a:r>
            <a:r>
              <a:rPr lang="uk-UA" sz="600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ДО ЗНО!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 smtClean="0"/>
          </a:p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ЯКИЙ ТВІЙ ПОТОЧНИЙ РІВЕНЬ?</a:t>
            </a:r>
          </a:p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ЯК ЗНАТИ, ЩО ВЧИТИ?</a:t>
            </a:r>
          </a:p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ЯК ПРАВИЛЬНО РОЗПОДІЛИТИ ЧАС?</a:t>
            </a:r>
          </a:p>
          <a:p>
            <a:r>
              <a:rPr lang="uk-UA" sz="3600" dirty="0" smtClean="0">
                <a:solidFill>
                  <a:schemeClr val="accent5">
                    <a:lumMod val="75000"/>
                  </a:schemeClr>
                </a:solidFill>
              </a:rPr>
              <a:t>ЯКІ З ЗАВДАНЬ НАЙСКЛАДНІШІ?</a:t>
            </a:r>
            <a:endParaRPr lang="ru-RU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uk-UA" sz="6700" i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ПОСИЛАННЯ НА ДЖЕРЕЛА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1. 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http://testportal.gov.ua/uchasnyku-vstupnyh-vyprobuvan/</a:t>
            </a:r>
            <a:endParaRPr lang="uk-UA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(Український центр оцінювання якості освіти)</a:t>
            </a:r>
          </a:p>
          <a:p>
            <a:r>
              <a:rPr lang="en-US" dirty="0" smtClean="0">
                <a:hlinkClick r:id="rId3"/>
              </a:rPr>
              <a:t>http://www.englishtag.com/tests/level_test.asp</a:t>
            </a:r>
            <a:endParaRPr lang="uk-UA" dirty="0" smtClean="0"/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(пройди тест та дізнайся свій рівень знань)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https://znoclub.com/images/zno2017/pdf/Eng_progr_zno2017.pdf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(програма ЗНО)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Підручники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Grammar in Use,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i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Grammarway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Oxford Practice Grammar, 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English Grammar in Use - Raymond Murphy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або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комплекти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(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підручник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+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робочий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зошит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)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британських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видавництв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Наприклад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 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М</a:t>
            </a:r>
            <a:r>
              <a:rPr lang="en-US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ission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1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або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2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Click on 2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(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 кого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рівень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слабший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- А2), 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3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або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4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(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рівні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В1 та В2),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Solutions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(Pre-Intermediate, Intermediate, Upper-Intermediate)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Grammar and Vocabulary for First Certificate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видавництва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Longman. 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Bookman Old Style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А для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роботи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з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текстами та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завданнями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до них - 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FCE Practice Tests Plus 2 New Edition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.</a:t>
            </a:r>
          </a:p>
          <a:p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Крім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цього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 раджу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також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підручник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Get 200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тільки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 </a:t>
            </a:r>
            <a:r>
              <a:rPr lang="en-US" b="1" i="1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Book 2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Вони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всі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недешеві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але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кращі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,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ніж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 наших </a:t>
            </a:r>
            <a:r>
              <a:rPr lang="ru-RU" dirty="0" err="1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видавництв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ookman Old Style" pitchFamily="18" charset="0"/>
              </a:rPr>
              <a:t>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Спробуйте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7200" b="1" dirty="0" smtClean="0">
                <a:solidFill>
                  <a:schemeClr val="accent2">
                    <a:lumMod val="75000"/>
                  </a:schemeClr>
                </a:solidFill>
              </a:rPr>
              <a:t>GOOD   LUCK!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1. How old are you?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I have 27 years old </a:t>
            </a:r>
            <a:r>
              <a:rPr lang="en-US" sz="3200" b="1" dirty="0" smtClean="0"/>
              <a:t>B.</a:t>
            </a:r>
            <a:r>
              <a:rPr lang="en-US" sz="3200" dirty="0" smtClean="0"/>
              <a:t> I have 27 years </a:t>
            </a:r>
            <a:r>
              <a:rPr lang="en-US" sz="3200" b="1" dirty="0" smtClean="0"/>
              <a:t>C.</a:t>
            </a:r>
            <a:r>
              <a:rPr lang="en-US" sz="3200" dirty="0" smtClean="0"/>
              <a:t> I am fine </a:t>
            </a:r>
            <a:r>
              <a:rPr lang="en-US" sz="3200" b="1" dirty="0" smtClean="0"/>
              <a:t>D.</a:t>
            </a:r>
            <a:r>
              <a:rPr lang="en-US" sz="3200" dirty="0" smtClean="0"/>
              <a:t> I am 27 years old</a:t>
            </a:r>
          </a:p>
          <a:p>
            <a:r>
              <a:rPr lang="en-US" sz="3200" b="1" dirty="0" smtClean="0"/>
              <a:t>2. He went to the Stadium .....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with taxi </a:t>
            </a:r>
            <a:r>
              <a:rPr lang="en-US" sz="3200" b="1" dirty="0" smtClean="0"/>
              <a:t>B.</a:t>
            </a:r>
            <a:r>
              <a:rPr lang="en-US" sz="3200" dirty="0" smtClean="0"/>
              <a:t> by taxi </a:t>
            </a:r>
            <a:r>
              <a:rPr lang="en-US" sz="3200" b="1" dirty="0" smtClean="0"/>
              <a:t>C.</a:t>
            </a:r>
            <a:r>
              <a:rPr lang="en-US" sz="3200" dirty="0" smtClean="0"/>
              <a:t> on taxi </a:t>
            </a:r>
            <a:r>
              <a:rPr lang="en-US" sz="3200" b="1" dirty="0" smtClean="0"/>
              <a:t>D.</a:t>
            </a:r>
            <a:r>
              <a:rPr lang="en-US" sz="3200" dirty="0" smtClean="0"/>
              <a:t> in taxi</a:t>
            </a:r>
          </a:p>
          <a:p>
            <a:r>
              <a:rPr lang="en-US" sz="3200" b="1" dirty="0" smtClean="0"/>
              <a:t>3. How long have you been living in London?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for 7 years </a:t>
            </a:r>
            <a:r>
              <a:rPr lang="en-US" sz="3200" b="1" dirty="0" smtClean="0"/>
              <a:t>B.</a:t>
            </a:r>
            <a:r>
              <a:rPr lang="en-US" sz="3200" dirty="0" smtClean="0"/>
              <a:t> least 7 years </a:t>
            </a:r>
            <a:r>
              <a:rPr lang="en-US" sz="3200" b="1" dirty="0" smtClean="0"/>
              <a:t>C.</a:t>
            </a:r>
            <a:r>
              <a:rPr lang="en-US" sz="3200" dirty="0" smtClean="0"/>
              <a:t> since 7 years </a:t>
            </a:r>
            <a:r>
              <a:rPr lang="en-US" sz="3200" b="1" dirty="0" smtClean="0"/>
              <a:t>D.</a:t>
            </a:r>
            <a:r>
              <a:rPr lang="en-US" sz="3200" dirty="0" smtClean="0"/>
              <a:t> 7 years ago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4. We haven't got ..... money.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a lot </a:t>
            </a:r>
            <a:r>
              <a:rPr lang="en-US" sz="3200" b="1" dirty="0" smtClean="0"/>
              <a:t>B.</a:t>
            </a:r>
            <a:r>
              <a:rPr lang="en-US" sz="3200" dirty="0" smtClean="0"/>
              <a:t> some </a:t>
            </a:r>
            <a:r>
              <a:rPr lang="en-US" sz="3200" b="1" dirty="0" smtClean="0"/>
              <a:t>C.</a:t>
            </a:r>
            <a:r>
              <a:rPr lang="en-US" sz="3200" dirty="0" smtClean="0"/>
              <a:t> any </a:t>
            </a:r>
            <a:r>
              <a:rPr lang="en-US" sz="3200" b="1" dirty="0" smtClean="0"/>
              <a:t>D.</a:t>
            </a:r>
            <a:r>
              <a:rPr lang="en-US" sz="3200" dirty="0" smtClean="0"/>
              <a:t> many</a:t>
            </a:r>
          </a:p>
          <a:p>
            <a:r>
              <a:rPr lang="en-US" sz="3200" b="1" dirty="0" smtClean="0"/>
              <a:t>5.</a:t>
            </a:r>
            <a:r>
              <a:rPr lang="en-US" sz="3200" dirty="0" smtClean="0"/>
              <a:t> </a:t>
            </a:r>
            <a:r>
              <a:rPr lang="en-US" sz="3200" b="1" dirty="0" smtClean="0"/>
              <a:t>A.</a:t>
            </a:r>
            <a:r>
              <a:rPr lang="en-US" sz="3200" dirty="0" smtClean="0"/>
              <a:t> He like going to the movies </a:t>
            </a:r>
            <a:r>
              <a:rPr lang="en-US" sz="3200" b="1" dirty="0" smtClean="0"/>
              <a:t>B.</a:t>
            </a:r>
            <a:r>
              <a:rPr lang="en-US" sz="3200" dirty="0" smtClean="0"/>
              <a:t> He likes going to the movies </a:t>
            </a:r>
            <a:r>
              <a:rPr lang="en-US" sz="3200" b="1" dirty="0" smtClean="0"/>
              <a:t>C.</a:t>
            </a:r>
            <a:r>
              <a:rPr lang="en-US" sz="3200" dirty="0" smtClean="0"/>
              <a:t> He liked go to the movies </a:t>
            </a:r>
            <a:r>
              <a:rPr lang="en-US" sz="3200" b="1" dirty="0" smtClean="0"/>
              <a:t>D.</a:t>
            </a:r>
            <a:r>
              <a:rPr lang="en-US" sz="3200" dirty="0" smtClean="0"/>
              <a:t> He like the movies</a:t>
            </a:r>
          </a:p>
          <a:p>
            <a:r>
              <a:rPr lang="en-US" sz="3200" b="1" dirty="0" smtClean="0"/>
              <a:t>6. Peter ..... fly to San Francisco tomorrow.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to going </a:t>
            </a:r>
            <a:r>
              <a:rPr lang="en-US" sz="3200" b="1" dirty="0" smtClean="0"/>
              <a:t>B.</a:t>
            </a:r>
            <a:r>
              <a:rPr lang="en-US" sz="3200" dirty="0" smtClean="0"/>
              <a:t> goes to </a:t>
            </a:r>
            <a:r>
              <a:rPr lang="en-US" sz="3200" b="1" dirty="0" smtClean="0"/>
              <a:t>C.</a:t>
            </a:r>
            <a:r>
              <a:rPr lang="en-US" sz="3200" dirty="0" smtClean="0"/>
              <a:t> is going to </a:t>
            </a:r>
            <a:r>
              <a:rPr lang="en-US" sz="3200" b="1" dirty="0" smtClean="0"/>
              <a:t>D.</a:t>
            </a:r>
            <a:r>
              <a:rPr lang="en-US" sz="3200" dirty="0" smtClean="0"/>
              <a:t> go to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7. He plays soccer .....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on Wednesdays </a:t>
            </a:r>
            <a:r>
              <a:rPr lang="en-US" sz="3200" b="1" dirty="0" smtClean="0"/>
              <a:t>B.</a:t>
            </a:r>
            <a:r>
              <a:rPr lang="en-US" sz="3200" dirty="0" smtClean="0"/>
              <a:t> in Wednesdays </a:t>
            </a:r>
            <a:r>
              <a:rPr lang="en-US" sz="3200" b="1" dirty="0" smtClean="0"/>
              <a:t>C.</a:t>
            </a:r>
            <a:r>
              <a:rPr lang="en-US" sz="3200" dirty="0" smtClean="0"/>
              <a:t> at Wednesdays </a:t>
            </a:r>
            <a:r>
              <a:rPr lang="en-US" sz="3200" b="1" dirty="0" smtClean="0"/>
              <a:t>D.</a:t>
            </a:r>
            <a:r>
              <a:rPr lang="en-US" sz="3200" dirty="0" smtClean="0"/>
              <a:t> by Wednesdays</a:t>
            </a:r>
          </a:p>
          <a:p>
            <a:r>
              <a:rPr lang="en-US" sz="3200" b="1" dirty="0" smtClean="0"/>
              <a:t>8. .... some more coffee?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Do you? </a:t>
            </a:r>
            <a:r>
              <a:rPr lang="en-US" sz="3200" b="1" dirty="0" smtClean="0"/>
              <a:t>B.</a:t>
            </a:r>
            <a:r>
              <a:rPr lang="en-US" sz="3200" dirty="0" smtClean="0"/>
              <a:t> Do you like? </a:t>
            </a:r>
            <a:r>
              <a:rPr lang="en-US" sz="3200" b="1" dirty="0" smtClean="0"/>
              <a:t>C.</a:t>
            </a:r>
            <a:r>
              <a:rPr lang="en-US" sz="3200" dirty="0" smtClean="0"/>
              <a:t> You'd like </a:t>
            </a:r>
            <a:r>
              <a:rPr lang="en-US" sz="3200" b="1" dirty="0" smtClean="0"/>
              <a:t>D.</a:t>
            </a:r>
            <a:r>
              <a:rPr lang="en-US" sz="3200" dirty="0" smtClean="0"/>
              <a:t> Would you like?</a:t>
            </a:r>
          </a:p>
          <a:p>
            <a:r>
              <a:rPr lang="en-US" sz="3200" b="1" dirty="0" smtClean="0"/>
              <a:t>9. I wanted a green shirt but they only had .....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a one white </a:t>
            </a:r>
            <a:r>
              <a:rPr lang="en-US" sz="3200" b="1" dirty="0" smtClean="0"/>
              <a:t>B.</a:t>
            </a:r>
            <a:r>
              <a:rPr lang="en-US" sz="3200" dirty="0" smtClean="0"/>
              <a:t> one white </a:t>
            </a:r>
            <a:r>
              <a:rPr lang="en-US" sz="3200" b="1" dirty="0" smtClean="0"/>
              <a:t>C.</a:t>
            </a:r>
            <a:r>
              <a:rPr lang="en-US" sz="3200" dirty="0" smtClean="0"/>
              <a:t> a white </a:t>
            </a:r>
            <a:r>
              <a:rPr lang="en-US" sz="3200" b="1" dirty="0" smtClean="0"/>
              <a:t>D.</a:t>
            </a:r>
            <a:r>
              <a:rPr lang="en-US" sz="3200" dirty="0" smtClean="0"/>
              <a:t> a white one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i="1" dirty="0" smtClean="0">
                <a:solidFill>
                  <a:schemeClr val="accent2">
                    <a:lumMod val="75000"/>
                  </a:schemeClr>
                </a:solidFill>
                <a:latin typeface="Bahnschrift Light" pitchFamily="34" charset="0"/>
              </a:rPr>
              <a:t>ZNO </a:t>
            </a:r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для магістрів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5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Загальна інформація</a:t>
            </a:r>
          </a:p>
          <a:p>
            <a:pPr algn="ctr"/>
            <a:r>
              <a:rPr lang="uk-UA" sz="5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</a:t>
            </a:r>
            <a:r>
              <a:rPr lang="en-US" sz="5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ZNO</a:t>
            </a:r>
            <a:endParaRPr lang="uk-UA" sz="5400" u="sng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5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Завдання</a:t>
            </a:r>
          </a:p>
          <a:p>
            <a:pPr algn="ctr"/>
            <a:r>
              <a:rPr lang="uk-UA" sz="5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Поради для успішної</a:t>
            </a:r>
            <a:r>
              <a:rPr lang="en-US" sz="5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здачі. </a:t>
            </a:r>
            <a:endParaRPr lang="ru-RU" sz="5400" u="sng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10. He ..... never been to America.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does </a:t>
            </a:r>
            <a:r>
              <a:rPr lang="en-US" b="1" dirty="0" smtClean="0"/>
              <a:t>B.</a:t>
            </a:r>
            <a:r>
              <a:rPr lang="en-US" dirty="0" smtClean="0"/>
              <a:t> has </a:t>
            </a:r>
            <a:r>
              <a:rPr lang="en-US" b="1" dirty="0" smtClean="0"/>
              <a:t>C.</a:t>
            </a:r>
            <a:r>
              <a:rPr lang="en-US" dirty="0" smtClean="0"/>
              <a:t> haven't </a:t>
            </a:r>
            <a:r>
              <a:rPr lang="en-US" b="1" dirty="0" smtClean="0"/>
              <a:t>D.</a:t>
            </a:r>
            <a:r>
              <a:rPr lang="en-US" dirty="0" smtClean="0"/>
              <a:t> hadn't</a:t>
            </a:r>
          </a:p>
          <a:p>
            <a:r>
              <a:rPr lang="en-US" b="1" dirty="0" smtClean="0"/>
              <a:t>11.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Richard usually arrives late </a:t>
            </a:r>
            <a:r>
              <a:rPr lang="en-US" b="1" dirty="0" smtClean="0"/>
              <a:t>B.</a:t>
            </a:r>
            <a:r>
              <a:rPr lang="en-US" dirty="0" smtClean="0"/>
              <a:t> Richard late arrives usually </a:t>
            </a:r>
            <a:r>
              <a:rPr lang="en-US" b="1" dirty="0" smtClean="0"/>
              <a:t>C.</a:t>
            </a:r>
            <a:r>
              <a:rPr lang="en-US" dirty="0" smtClean="0"/>
              <a:t> Richard late usually arrives </a:t>
            </a:r>
            <a:r>
              <a:rPr lang="en-US" b="1" dirty="0" smtClean="0"/>
              <a:t>D.</a:t>
            </a:r>
            <a:r>
              <a:rPr lang="en-US" dirty="0" smtClean="0"/>
              <a:t> Richard usually late arrives</a:t>
            </a:r>
          </a:p>
          <a:p>
            <a:r>
              <a:rPr lang="en-US" b="1" dirty="0" smtClean="0"/>
              <a:t>12. The house was empty. There ..... there.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wasn't nobody </a:t>
            </a:r>
            <a:r>
              <a:rPr lang="en-US" b="1" dirty="0" smtClean="0"/>
              <a:t>B.</a:t>
            </a:r>
            <a:r>
              <a:rPr lang="en-US" dirty="0" smtClean="0"/>
              <a:t> was anybody </a:t>
            </a:r>
            <a:r>
              <a:rPr lang="en-US" b="1" dirty="0" smtClean="0"/>
              <a:t>C.</a:t>
            </a:r>
            <a:r>
              <a:rPr lang="en-US" dirty="0" smtClean="0"/>
              <a:t> was somebody </a:t>
            </a:r>
            <a:r>
              <a:rPr lang="en-US" b="1" dirty="0" smtClean="0"/>
              <a:t>D.</a:t>
            </a:r>
            <a:r>
              <a:rPr lang="en-US" dirty="0" smtClean="0"/>
              <a:t> was nobody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13. If I were rich, I ..... buy a house on the beach.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will </a:t>
            </a:r>
            <a:r>
              <a:rPr lang="en-US" sz="3200" b="1" dirty="0" smtClean="0"/>
              <a:t>B.</a:t>
            </a:r>
            <a:r>
              <a:rPr lang="en-US" sz="3200" dirty="0" smtClean="0"/>
              <a:t> would </a:t>
            </a:r>
            <a:r>
              <a:rPr lang="en-US" sz="3200" b="1" dirty="0" smtClean="0"/>
              <a:t>C.</a:t>
            </a:r>
            <a:r>
              <a:rPr lang="en-US" sz="3200" dirty="0" smtClean="0"/>
              <a:t> should </a:t>
            </a:r>
            <a:r>
              <a:rPr lang="en-US" sz="3200" b="1" dirty="0" smtClean="0"/>
              <a:t>D.</a:t>
            </a:r>
            <a:r>
              <a:rPr lang="en-US" sz="3200" dirty="0" smtClean="0"/>
              <a:t> wish</a:t>
            </a:r>
          </a:p>
          <a:p>
            <a:r>
              <a:rPr lang="en-US" sz="3200" b="1" dirty="0" smtClean="0"/>
              <a:t>14. When she arrived, he .....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already left </a:t>
            </a:r>
            <a:r>
              <a:rPr lang="en-US" sz="3200" b="1" dirty="0" smtClean="0"/>
              <a:t>B.</a:t>
            </a:r>
            <a:r>
              <a:rPr lang="en-US" sz="3200" dirty="0" smtClean="0"/>
              <a:t> has already left </a:t>
            </a:r>
            <a:r>
              <a:rPr lang="en-US" sz="3200" b="1" dirty="0" smtClean="0"/>
              <a:t>C.</a:t>
            </a:r>
            <a:r>
              <a:rPr lang="en-US" sz="3200" dirty="0" smtClean="0"/>
              <a:t> had already left </a:t>
            </a:r>
            <a:r>
              <a:rPr lang="en-US" sz="3200" b="1" dirty="0" smtClean="0"/>
              <a:t>D.</a:t>
            </a:r>
            <a:r>
              <a:rPr lang="en-US" sz="3200" dirty="0" smtClean="0"/>
              <a:t> left</a:t>
            </a:r>
          </a:p>
          <a:p>
            <a:r>
              <a:rPr lang="en-US" sz="3200" b="1" dirty="0" smtClean="0"/>
              <a:t>15. I forgot ..... the lights before I left.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to turn off </a:t>
            </a:r>
            <a:r>
              <a:rPr lang="en-US" sz="3200" b="1" dirty="0" smtClean="0"/>
              <a:t>B.</a:t>
            </a:r>
            <a:r>
              <a:rPr lang="en-US" sz="3200" dirty="0" smtClean="0"/>
              <a:t> put off </a:t>
            </a:r>
            <a:r>
              <a:rPr lang="en-US" sz="3200" b="1" dirty="0" smtClean="0"/>
              <a:t>C.</a:t>
            </a:r>
            <a:r>
              <a:rPr lang="en-US" sz="3200" dirty="0" smtClean="0"/>
              <a:t> turning off </a:t>
            </a:r>
            <a:r>
              <a:rPr lang="en-US" sz="3200" b="1" dirty="0" smtClean="0"/>
              <a:t>D.</a:t>
            </a:r>
            <a:r>
              <a:rPr lang="en-US" sz="3200" dirty="0" smtClean="0"/>
              <a:t> shot</a:t>
            </a:r>
            <a:endParaRPr lang="ru-RU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16. By the time you finish the class I .....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will have left </a:t>
            </a:r>
            <a:r>
              <a:rPr lang="en-US" sz="3200" b="1" dirty="0" smtClean="0"/>
              <a:t>B.</a:t>
            </a:r>
            <a:r>
              <a:rPr lang="en-US" sz="3200" dirty="0" smtClean="0"/>
              <a:t> leave </a:t>
            </a:r>
            <a:r>
              <a:rPr lang="en-US" sz="3200" b="1" dirty="0" smtClean="0"/>
              <a:t>C.</a:t>
            </a:r>
            <a:r>
              <a:rPr lang="en-US" sz="3200" dirty="0" smtClean="0"/>
              <a:t> going to leave </a:t>
            </a:r>
            <a:r>
              <a:rPr lang="en-US" sz="3200" b="1" dirty="0" smtClean="0"/>
              <a:t>D.</a:t>
            </a:r>
            <a:r>
              <a:rPr lang="en-US" sz="3200" dirty="0" smtClean="0"/>
              <a:t> would left</a:t>
            </a:r>
          </a:p>
          <a:p>
            <a:r>
              <a:rPr lang="en-US" sz="3200" b="1" dirty="0" smtClean="0"/>
              <a:t>17. The room can't be dirty she .....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is just clean it. </a:t>
            </a:r>
            <a:r>
              <a:rPr lang="en-US" sz="3200" b="1" dirty="0" smtClean="0"/>
              <a:t>B.</a:t>
            </a:r>
            <a:r>
              <a:rPr lang="en-US" sz="3200" dirty="0" smtClean="0"/>
              <a:t> have just cleaned it. </a:t>
            </a:r>
            <a:r>
              <a:rPr lang="en-US" sz="3200" b="1" dirty="0" smtClean="0"/>
              <a:t>C.</a:t>
            </a:r>
            <a:r>
              <a:rPr lang="en-US" sz="3200" dirty="0" smtClean="0"/>
              <a:t> just clean it. </a:t>
            </a:r>
            <a:r>
              <a:rPr lang="en-US" sz="3200" b="1" dirty="0" smtClean="0"/>
              <a:t>D.</a:t>
            </a:r>
            <a:r>
              <a:rPr lang="en-US" sz="3200" dirty="0" smtClean="0"/>
              <a:t> has just cleaned it.</a:t>
            </a:r>
          </a:p>
          <a:p>
            <a:r>
              <a:rPr lang="en-US" sz="3200" b="1" dirty="0" smtClean="0"/>
              <a:t>18. He plays soccer, ..... ?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don't he? </a:t>
            </a:r>
            <a:r>
              <a:rPr lang="en-US" sz="3200" b="1" dirty="0" smtClean="0"/>
              <a:t>B.</a:t>
            </a:r>
            <a:r>
              <a:rPr lang="en-US" sz="3200" dirty="0" smtClean="0"/>
              <a:t> does he? </a:t>
            </a:r>
            <a:r>
              <a:rPr lang="en-US" sz="3200" b="1" dirty="0" smtClean="0"/>
              <a:t>C.</a:t>
            </a:r>
            <a:r>
              <a:rPr lang="en-US" sz="3200" dirty="0" smtClean="0"/>
              <a:t> isn't he? </a:t>
            </a:r>
            <a:r>
              <a:rPr lang="en-US" sz="3200" b="1" dirty="0" smtClean="0"/>
              <a:t>D.</a:t>
            </a:r>
            <a:r>
              <a:rPr lang="en-US" sz="3200" dirty="0" smtClean="0"/>
              <a:t> doesn't he?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19. If only I ..... to the party instead of staying at home.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went </a:t>
            </a:r>
            <a:r>
              <a:rPr lang="en-US" sz="3200" b="1" dirty="0" smtClean="0"/>
              <a:t>B.</a:t>
            </a:r>
            <a:r>
              <a:rPr lang="en-US" sz="3200" dirty="0" smtClean="0"/>
              <a:t> had gone </a:t>
            </a:r>
            <a:r>
              <a:rPr lang="en-US" sz="3200" b="1" dirty="0" smtClean="0"/>
              <a:t>C.</a:t>
            </a:r>
            <a:r>
              <a:rPr lang="en-US" sz="3200" dirty="0" smtClean="0"/>
              <a:t> did go </a:t>
            </a:r>
            <a:r>
              <a:rPr lang="en-US" sz="3200" b="1" dirty="0" smtClean="0"/>
              <a:t>D.</a:t>
            </a:r>
            <a:r>
              <a:rPr lang="en-US" sz="3200" dirty="0" smtClean="0"/>
              <a:t> have gone</a:t>
            </a:r>
          </a:p>
          <a:p>
            <a:r>
              <a:rPr lang="en-US" sz="3200" b="1" dirty="0" smtClean="0"/>
              <a:t>20. Has Mrs. Smith arrived ..... ?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yet </a:t>
            </a:r>
            <a:r>
              <a:rPr lang="en-US" sz="3200" b="1" dirty="0" smtClean="0"/>
              <a:t>B.</a:t>
            </a:r>
            <a:r>
              <a:rPr lang="en-US" sz="3200" dirty="0" smtClean="0"/>
              <a:t> still </a:t>
            </a:r>
            <a:r>
              <a:rPr lang="en-US" sz="3200" b="1" dirty="0" smtClean="0"/>
              <a:t>C.</a:t>
            </a:r>
            <a:r>
              <a:rPr lang="en-US" sz="3200" dirty="0" smtClean="0"/>
              <a:t> now </a:t>
            </a:r>
            <a:r>
              <a:rPr lang="en-US" sz="3200" b="1" dirty="0" smtClean="0"/>
              <a:t>D.</a:t>
            </a:r>
            <a:r>
              <a:rPr lang="en-US" sz="3200" dirty="0" smtClean="0"/>
              <a:t> already</a:t>
            </a:r>
          </a:p>
          <a:p>
            <a:r>
              <a:rPr lang="en-US" sz="3200" b="1" dirty="0" smtClean="0"/>
              <a:t>21. Wendy is ..... Paul to get up now.</a:t>
            </a:r>
            <a:r>
              <a:rPr lang="en-US" sz="3200" dirty="0" smtClean="0"/>
              <a:t>  </a:t>
            </a:r>
            <a:r>
              <a:rPr lang="en-US" sz="3200" b="1" dirty="0" smtClean="0"/>
              <a:t>A.</a:t>
            </a:r>
            <a:r>
              <a:rPr lang="en-US" sz="3200" dirty="0" smtClean="0"/>
              <a:t> telling </a:t>
            </a:r>
            <a:r>
              <a:rPr lang="en-US" sz="3200" b="1" dirty="0" smtClean="0"/>
              <a:t>B.</a:t>
            </a:r>
            <a:r>
              <a:rPr lang="en-US" sz="3200" dirty="0" smtClean="0"/>
              <a:t> saying </a:t>
            </a:r>
            <a:r>
              <a:rPr lang="en-US" sz="3200" b="1" dirty="0" smtClean="0"/>
              <a:t>C.</a:t>
            </a:r>
            <a:r>
              <a:rPr lang="en-US" sz="3200" dirty="0" smtClean="0"/>
              <a:t> saying to </a:t>
            </a:r>
            <a:r>
              <a:rPr lang="en-US" sz="3200" b="1" dirty="0" smtClean="0"/>
              <a:t>D.</a:t>
            </a:r>
            <a:r>
              <a:rPr lang="en-US" sz="3200" dirty="0" smtClean="0"/>
              <a:t> telling to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22. Have you sent that letter to Mr. Taylor?       Yes, I've ..... done that.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still </a:t>
            </a:r>
            <a:r>
              <a:rPr lang="en-US" b="1" dirty="0" smtClean="0"/>
              <a:t>B.</a:t>
            </a:r>
            <a:r>
              <a:rPr lang="en-US" dirty="0" smtClean="0"/>
              <a:t> yet </a:t>
            </a:r>
            <a:r>
              <a:rPr lang="en-US" b="1" dirty="0" smtClean="0"/>
              <a:t>C.</a:t>
            </a:r>
            <a:r>
              <a:rPr lang="en-US" dirty="0" smtClean="0"/>
              <a:t> already </a:t>
            </a:r>
            <a:r>
              <a:rPr lang="en-US" b="1" dirty="0" smtClean="0"/>
              <a:t>D.</a:t>
            </a:r>
            <a:r>
              <a:rPr lang="en-US" dirty="0" smtClean="0"/>
              <a:t> now</a:t>
            </a:r>
          </a:p>
          <a:p>
            <a:r>
              <a:rPr lang="en-US" b="1" dirty="0" smtClean="0"/>
              <a:t>23. It's no use ..... to him. He doesn't listen.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speaking </a:t>
            </a:r>
            <a:r>
              <a:rPr lang="en-US" b="1" dirty="0" smtClean="0"/>
              <a:t>B.</a:t>
            </a:r>
            <a:r>
              <a:rPr lang="en-US" dirty="0" smtClean="0"/>
              <a:t> to speak </a:t>
            </a:r>
            <a:r>
              <a:rPr lang="en-US" b="1" dirty="0" smtClean="0"/>
              <a:t>C.</a:t>
            </a:r>
            <a:r>
              <a:rPr lang="en-US" dirty="0" smtClean="0"/>
              <a:t> spoke </a:t>
            </a:r>
            <a:r>
              <a:rPr lang="en-US" b="1" dirty="0" smtClean="0"/>
              <a:t>D.</a:t>
            </a:r>
            <a:r>
              <a:rPr lang="en-US" dirty="0" smtClean="0"/>
              <a:t> have spoken</a:t>
            </a:r>
          </a:p>
          <a:p>
            <a:r>
              <a:rPr lang="en-US" b="1" dirty="0" smtClean="0"/>
              <a:t>24. This is the girl ..... I met on Thursday.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whom </a:t>
            </a:r>
            <a:r>
              <a:rPr lang="en-US" b="1" dirty="0" smtClean="0"/>
              <a:t>B.</a:t>
            </a:r>
            <a:r>
              <a:rPr lang="en-US" dirty="0" smtClean="0"/>
              <a:t> which </a:t>
            </a:r>
            <a:r>
              <a:rPr lang="en-US" b="1" dirty="0" smtClean="0"/>
              <a:t>C.</a:t>
            </a:r>
            <a:r>
              <a:rPr lang="en-US" dirty="0" smtClean="0"/>
              <a:t> what </a:t>
            </a:r>
            <a:r>
              <a:rPr lang="en-US" b="1" dirty="0" smtClean="0"/>
              <a:t>D.</a:t>
            </a:r>
            <a:r>
              <a:rPr lang="en-US" dirty="0" smtClean="0"/>
              <a:t> -----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25. ..... is your house from here?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How much </a:t>
            </a:r>
            <a:r>
              <a:rPr lang="en-US" b="1" dirty="0" smtClean="0"/>
              <a:t>B.</a:t>
            </a:r>
            <a:r>
              <a:rPr lang="en-US" dirty="0" smtClean="0"/>
              <a:t> How long </a:t>
            </a:r>
            <a:r>
              <a:rPr lang="en-US" b="1" dirty="0" smtClean="0"/>
              <a:t>C.</a:t>
            </a:r>
            <a:r>
              <a:rPr lang="en-US" dirty="0" smtClean="0"/>
              <a:t> How far </a:t>
            </a:r>
            <a:r>
              <a:rPr lang="en-US" b="1" dirty="0" smtClean="0"/>
              <a:t>D.</a:t>
            </a:r>
            <a:r>
              <a:rPr lang="en-US" dirty="0" smtClean="0"/>
              <a:t> How many</a:t>
            </a:r>
          </a:p>
          <a:p>
            <a:r>
              <a:rPr lang="en-US" b="1" dirty="0" smtClean="0"/>
              <a:t>26. You can watch TV ..... you like.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whenever </a:t>
            </a:r>
            <a:r>
              <a:rPr lang="en-US" b="1" dirty="0" smtClean="0"/>
              <a:t>B.</a:t>
            </a:r>
            <a:r>
              <a:rPr lang="en-US" dirty="0" smtClean="0"/>
              <a:t> soon </a:t>
            </a:r>
            <a:r>
              <a:rPr lang="en-US" b="1" dirty="0" smtClean="0"/>
              <a:t>C.</a:t>
            </a:r>
            <a:r>
              <a:rPr lang="en-US" dirty="0" smtClean="0"/>
              <a:t> always </a:t>
            </a:r>
            <a:r>
              <a:rPr lang="en-US" b="1" dirty="0" smtClean="0"/>
              <a:t>D.</a:t>
            </a:r>
            <a:r>
              <a:rPr lang="en-US" dirty="0" smtClean="0"/>
              <a:t> whatever</a:t>
            </a:r>
          </a:p>
          <a:p>
            <a:r>
              <a:rPr lang="en-US" b="1" dirty="0" smtClean="0"/>
              <a:t>27. This house is quite old. It ..... in 1910.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built </a:t>
            </a:r>
            <a:r>
              <a:rPr lang="en-US" b="1" dirty="0" smtClean="0"/>
              <a:t>B.</a:t>
            </a:r>
            <a:r>
              <a:rPr lang="en-US" dirty="0" smtClean="0"/>
              <a:t> was built </a:t>
            </a:r>
            <a:r>
              <a:rPr lang="en-US" b="1" dirty="0" smtClean="0"/>
              <a:t>C.</a:t>
            </a:r>
            <a:r>
              <a:rPr lang="en-US" dirty="0" smtClean="0"/>
              <a:t> build </a:t>
            </a:r>
            <a:r>
              <a:rPr lang="en-US" b="1" dirty="0" smtClean="0"/>
              <a:t>D.</a:t>
            </a:r>
            <a:r>
              <a:rPr lang="en-US" dirty="0" smtClean="0"/>
              <a:t> has built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28. She ..... go to school yesterday.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must </a:t>
            </a:r>
            <a:r>
              <a:rPr lang="en-US" b="1" dirty="0" smtClean="0"/>
              <a:t>B.</a:t>
            </a:r>
            <a:r>
              <a:rPr lang="en-US" dirty="0" smtClean="0"/>
              <a:t> had to </a:t>
            </a:r>
            <a:r>
              <a:rPr lang="en-US" b="1" dirty="0" smtClean="0"/>
              <a:t>C.</a:t>
            </a:r>
            <a:r>
              <a:rPr lang="en-US" dirty="0" smtClean="0"/>
              <a:t> ought to </a:t>
            </a:r>
            <a:r>
              <a:rPr lang="en-US" b="1" dirty="0" smtClean="0"/>
              <a:t>D.</a:t>
            </a:r>
            <a:r>
              <a:rPr lang="en-US" dirty="0" smtClean="0"/>
              <a:t> should have</a:t>
            </a:r>
          </a:p>
          <a:p>
            <a:r>
              <a:rPr lang="en-US" b="1" dirty="0" smtClean="0"/>
              <a:t>29. That's the ..... of my worries, it'll never happen.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fewer </a:t>
            </a:r>
            <a:r>
              <a:rPr lang="en-US" b="1" dirty="0" smtClean="0"/>
              <a:t>B.</a:t>
            </a:r>
            <a:r>
              <a:rPr lang="en-US" dirty="0" smtClean="0"/>
              <a:t> less </a:t>
            </a:r>
            <a:r>
              <a:rPr lang="en-US" b="1" dirty="0" smtClean="0"/>
              <a:t>C.</a:t>
            </a:r>
            <a:r>
              <a:rPr lang="en-US" dirty="0" smtClean="0"/>
              <a:t> last </a:t>
            </a:r>
            <a:r>
              <a:rPr lang="en-US" b="1" dirty="0" smtClean="0"/>
              <a:t>D.</a:t>
            </a:r>
            <a:r>
              <a:rPr lang="en-US" dirty="0" smtClean="0"/>
              <a:t> least</a:t>
            </a:r>
          </a:p>
          <a:p>
            <a:r>
              <a:rPr lang="en-US" b="1" dirty="0" smtClean="0"/>
              <a:t>30. Don't ..... me. I'll be back late.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hope for </a:t>
            </a:r>
            <a:r>
              <a:rPr lang="en-US" b="1" dirty="0" smtClean="0"/>
              <a:t>B.</a:t>
            </a:r>
            <a:r>
              <a:rPr lang="en-US" dirty="0" smtClean="0"/>
              <a:t> waiting for </a:t>
            </a:r>
            <a:r>
              <a:rPr lang="en-US" b="1" dirty="0" smtClean="0"/>
              <a:t>C.</a:t>
            </a:r>
            <a:r>
              <a:rPr lang="en-US" dirty="0" smtClean="0"/>
              <a:t> expect </a:t>
            </a:r>
            <a:r>
              <a:rPr lang="en-US" b="1" dirty="0" smtClean="0"/>
              <a:t>D.</a:t>
            </a:r>
            <a:r>
              <a:rPr lang="en-US" dirty="0" smtClean="0"/>
              <a:t> wait for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31. The lady ..... in the corner is my aunt.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whose </a:t>
            </a:r>
            <a:r>
              <a:rPr lang="en-US" b="1" dirty="0" smtClean="0"/>
              <a:t>B.</a:t>
            </a:r>
            <a:r>
              <a:rPr lang="en-US" dirty="0" smtClean="0"/>
              <a:t> is sitting </a:t>
            </a:r>
            <a:r>
              <a:rPr lang="en-US" b="1" dirty="0" smtClean="0"/>
              <a:t>C.</a:t>
            </a:r>
            <a:r>
              <a:rPr lang="en-US" dirty="0" smtClean="0"/>
              <a:t> sits </a:t>
            </a:r>
            <a:r>
              <a:rPr lang="en-US" b="1" dirty="0" smtClean="0"/>
              <a:t>D.</a:t>
            </a:r>
            <a:r>
              <a:rPr lang="en-US" dirty="0" smtClean="0"/>
              <a:t> sitting</a:t>
            </a:r>
          </a:p>
          <a:p>
            <a:r>
              <a:rPr lang="en-US" b="1" dirty="0" smtClean="0"/>
              <a:t>32.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He used to play chess very often </a:t>
            </a:r>
            <a:r>
              <a:rPr lang="en-US" b="1" dirty="0" smtClean="0"/>
              <a:t>B.</a:t>
            </a:r>
            <a:r>
              <a:rPr lang="en-US" dirty="0" smtClean="0"/>
              <a:t> He uses play chess very often </a:t>
            </a:r>
            <a:r>
              <a:rPr lang="en-US" b="1" dirty="0" smtClean="0"/>
              <a:t>C.</a:t>
            </a:r>
            <a:r>
              <a:rPr lang="en-US" dirty="0" smtClean="0"/>
              <a:t> He was played chess very often </a:t>
            </a:r>
            <a:r>
              <a:rPr lang="en-US" b="1" dirty="0" smtClean="0"/>
              <a:t>D.</a:t>
            </a:r>
            <a:r>
              <a:rPr lang="en-US" dirty="0" smtClean="0"/>
              <a:t> He didn't playing chess very often</a:t>
            </a:r>
          </a:p>
          <a:p>
            <a:r>
              <a:rPr lang="en-US" b="1" dirty="0" smtClean="0"/>
              <a:t>33. He doesn't like ..... what to do.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told </a:t>
            </a:r>
            <a:r>
              <a:rPr lang="en-US" b="1" dirty="0" smtClean="0"/>
              <a:t>B.</a:t>
            </a:r>
            <a:r>
              <a:rPr lang="en-US" dirty="0" smtClean="0"/>
              <a:t> said </a:t>
            </a:r>
            <a:r>
              <a:rPr lang="en-US" b="1" dirty="0" smtClean="0"/>
              <a:t>C.</a:t>
            </a:r>
            <a:r>
              <a:rPr lang="en-US" dirty="0" smtClean="0"/>
              <a:t> having said </a:t>
            </a:r>
            <a:r>
              <a:rPr lang="en-US" b="1" dirty="0" smtClean="0"/>
              <a:t>D.</a:t>
            </a:r>
            <a:r>
              <a:rPr lang="en-US" dirty="0" smtClean="0"/>
              <a:t> being told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34. I ..... it doesn't rain tomorrow, I'm going for a picnic.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wait </a:t>
            </a:r>
            <a:r>
              <a:rPr lang="en-US" b="1" dirty="0" smtClean="0"/>
              <a:t>B.</a:t>
            </a:r>
            <a:r>
              <a:rPr lang="en-US" dirty="0" smtClean="0"/>
              <a:t> expect </a:t>
            </a:r>
            <a:r>
              <a:rPr lang="en-US" b="1" dirty="0" smtClean="0"/>
              <a:t>C.</a:t>
            </a:r>
            <a:r>
              <a:rPr lang="en-US" dirty="0" smtClean="0"/>
              <a:t> hope </a:t>
            </a:r>
            <a:r>
              <a:rPr lang="en-US" b="1" dirty="0" smtClean="0"/>
              <a:t>D.</a:t>
            </a:r>
            <a:r>
              <a:rPr lang="en-US" dirty="0" smtClean="0"/>
              <a:t> wish</a:t>
            </a:r>
          </a:p>
          <a:p>
            <a:r>
              <a:rPr lang="en-US" b="1" dirty="0" smtClean="0"/>
              <a:t>35. I thought you .....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will come to the party </a:t>
            </a:r>
            <a:r>
              <a:rPr lang="en-US" b="1" dirty="0" smtClean="0"/>
              <a:t>B.</a:t>
            </a:r>
            <a:r>
              <a:rPr lang="en-US" dirty="0" smtClean="0"/>
              <a:t> were coming to the party </a:t>
            </a:r>
            <a:r>
              <a:rPr lang="en-US" b="1" dirty="0" smtClean="0"/>
              <a:t>C.</a:t>
            </a:r>
            <a:r>
              <a:rPr lang="en-US" dirty="0" smtClean="0"/>
              <a:t> come to the party </a:t>
            </a:r>
            <a:r>
              <a:rPr lang="en-US" b="1" dirty="0" smtClean="0"/>
              <a:t>D.</a:t>
            </a:r>
            <a:r>
              <a:rPr lang="en-US" dirty="0" smtClean="0"/>
              <a:t> have come to the party</a:t>
            </a:r>
          </a:p>
          <a:p>
            <a:r>
              <a:rPr lang="en-US" b="1" dirty="0" smtClean="0"/>
              <a:t>36. He remembers being ..... to the fair as a child.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visited </a:t>
            </a:r>
            <a:r>
              <a:rPr lang="en-US" b="1" dirty="0" smtClean="0"/>
              <a:t>B.</a:t>
            </a:r>
            <a:r>
              <a:rPr lang="en-US" dirty="0" smtClean="0"/>
              <a:t> brought </a:t>
            </a:r>
            <a:r>
              <a:rPr lang="en-US" b="1" dirty="0" smtClean="0"/>
              <a:t>C.</a:t>
            </a:r>
            <a:r>
              <a:rPr lang="en-US" dirty="0" smtClean="0"/>
              <a:t> taken </a:t>
            </a:r>
            <a:r>
              <a:rPr lang="en-US" b="1" dirty="0" smtClean="0"/>
              <a:t>D.</a:t>
            </a:r>
            <a:r>
              <a:rPr lang="en-US" dirty="0" smtClean="0"/>
              <a:t> shown</a:t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37. Finishing a course is always .....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satisfying </a:t>
            </a:r>
            <a:r>
              <a:rPr lang="en-US" b="1" dirty="0" smtClean="0"/>
              <a:t>B.</a:t>
            </a:r>
            <a:r>
              <a:rPr lang="en-US" dirty="0" smtClean="0"/>
              <a:t> satisfaction </a:t>
            </a:r>
            <a:r>
              <a:rPr lang="en-US" b="1" dirty="0" smtClean="0"/>
              <a:t>C.</a:t>
            </a:r>
            <a:r>
              <a:rPr lang="en-US" dirty="0" smtClean="0"/>
              <a:t> satisfies </a:t>
            </a:r>
            <a:r>
              <a:rPr lang="en-US" b="1" dirty="0" smtClean="0"/>
              <a:t>D.</a:t>
            </a:r>
            <a:r>
              <a:rPr lang="en-US" dirty="0" smtClean="0"/>
              <a:t> satisfied</a:t>
            </a:r>
          </a:p>
          <a:p>
            <a:r>
              <a:rPr lang="en-US" b="1" dirty="0" smtClean="0"/>
              <a:t>38. She worked hard yesterday and ..... finish everything.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can </a:t>
            </a:r>
            <a:r>
              <a:rPr lang="en-US" b="1" dirty="0" smtClean="0"/>
              <a:t>B.</a:t>
            </a:r>
            <a:r>
              <a:rPr lang="en-US" dirty="0" smtClean="0"/>
              <a:t> was able to </a:t>
            </a:r>
            <a:r>
              <a:rPr lang="en-US" b="1" dirty="0" smtClean="0"/>
              <a:t>C.</a:t>
            </a:r>
            <a:r>
              <a:rPr lang="en-US" dirty="0" smtClean="0"/>
              <a:t> is hard </a:t>
            </a:r>
            <a:r>
              <a:rPr lang="en-US" b="1" dirty="0" smtClean="0"/>
              <a:t>D.</a:t>
            </a:r>
            <a:r>
              <a:rPr lang="en-US" dirty="0" smtClean="0"/>
              <a:t> let</a:t>
            </a:r>
          </a:p>
          <a:p>
            <a:r>
              <a:rPr lang="en-US" b="1" dirty="0" smtClean="0"/>
              <a:t>39.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Ask her when will be ready the food </a:t>
            </a:r>
            <a:r>
              <a:rPr lang="en-US" b="1" dirty="0" smtClean="0"/>
              <a:t>B.</a:t>
            </a:r>
            <a:r>
              <a:rPr lang="en-US" dirty="0" smtClean="0"/>
              <a:t> Ask her when the food will be ready </a:t>
            </a:r>
            <a:r>
              <a:rPr lang="en-US" b="1" dirty="0" smtClean="0"/>
              <a:t>C.</a:t>
            </a:r>
            <a:r>
              <a:rPr lang="en-US" dirty="0" smtClean="0"/>
              <a:t> Ask her when will the food ready be </a:t>
            </a:r>
            <a:r>
              <a:rPr lang="en-US" b="1" dirty="0" smtClean="0"/>
              <a:t>D.</a:t>
            </a:r>
            <a:r>
              <a:rPr lang="en-US" dirty="0" smtClean="0"/>
              <a:t> Ask her when will be the food ready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2">
                    <a:lumMod val="75000"/>
                  </a:schemeClr>
                </a:solidFill>
              </a:rPr>
              <a:t>ЄВІ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Єдиний вступний іспит</a:t>
            </a:r>
            <a:r>
              <a:rPr lang="uk-UA" sz="4400" dirty="0" smtClean="0"/>
              <a:t>-це форма вступного випробування для вступу на навчання для здобуття ступеня магістра на основі здобутого ступеня вищої освіти.</a:t>
            </a:r>
            <a:endParaRPr lang="ru-RU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40.</a:t>
            </a:r>
            <a:r>
              <a:rPr lang="en-US" sz="2400" dirty="0" smtClean="0"/>
              <a:t>  </a:t>
            </a:r>
            <a:r>
              <a:rPr lang="en-US" sz="2400" b="1" dirty="0" smtClean="0"/>
              <a:t>A.</a:t>
            </a:r>
            <a:r>
              <a:rPr lang="en-US" sz="2400" dirty="0" smtClean="0"/>
              <a:t> That's a little beige British proud bulldog </a:t>
            </a:r>
            <a:r>
              <a:rPr lang="en-US" sz="2400" b="1" dirty="0" smtClean="0"/>
              <a:t>B.</a:t>
            </a:r>
            <a:r>
              <a:rPr lang="en-US" sz="2400" dirty="0" smtClean="0"/>
              <a:t> That's a proud beige little British bulldog </a:t>
            </a:r>
            <a:r>
              <a:rPr lang="en-US" sz="2400" b="1" dirty="0" smtClean="0"/>
              <a:t>C.</a:t>
            </a:r>
            <a:r>
              <a:rPr lang="en-US" sz="2400" dirty="0" smtClean="0"/>
              <a:t> That's a little proud beige British bulldog </a:t>
            </a:r>
            <a:r>
              <a:rPr lang="en-US" sz="2400" b="1" dirty="0" smtClean="0"/>
              <a:t>D.</a:t>
            </a:r>
            <a:r>
              <a:rPr lang="en-US" sz="2400" dirty="0" smtClean="0"/>
              <a:t> That's a proud little beige British bulldog</a:t>
            </a:r>
          </a:p>
          <a:p>
            <a:r>
              <a:rPr lang="en-US" sz="2400" b="1" dirty="0" smtClean="0"/>
              <a:t>41. I wish I ..... a car, I'm tired of catching the bus.</a:t>
            </a:r>
            <a:r>
              <a:rPr lang="en-US" sz="2400" dirty="0" smtClean="0"/>
              <a:t>  </a:t>
            </a:r>
            <a:r>
              <a:rPr lang="en-US" sz="2400" b="1" dirty="0" smtClean="0"/>
              <a:t>A.</a:t>
            </a:r>
            <a:r>
              <a:rPr lang="en-US" sz="2400" dirty="0" smtClean="0"/>
              <a:t> have </a:t>
            </a:r>
            <a:r>
              <a:rPr lang="en-US" sz="2400" b="1" dirty="0" smtClean="0"/>
              <a:t>B.</a:t>
            </a:r>
            <a:r>
              <a:rPr lang="en-US" sz="2400" dirty="0" smtClean="0"/>
              <a:t> had </a:t>
            </a:r>
            <a:r>
              <a:rPr lang="en-US" sz="2400" b="1" dirty="0" smtClean="0"/>
              <a:t>C.</a:t>
            </a:r>
            <a:r>
              <a:rPr lang="en-US" sz="2400" dirty="0" smtClean="0"/>
              <a:t> would have </a:t>
            </a:r>
            <a:r>
              <a:rPr lang="en-US" sz="2400" b="1" dirty="0" smtClean="0"/>
              <a:t>D.</a:t>
            </a:r>
            <a:r>
              <a:rPr lang="en-US" sz="2400" dirty="0" smtClean="0"/>
              <a:t> had had</a:t>
            </a:r>
          </a:p>
          <a:p>
            <a:r>
              <a:rPr lang="en-US" sz="2400" b="1" dirty="0" smtClean="0"/>
              <a:t>42. Peter can eat ..... as twenty oranges in one sitting.</a:t>
            </a:r>
            <a:r>
              <a:rPr lang="en-US" sz="2400" dirty="0" smtClean="0"/>
              <a:t>  </a:t>
            </a:r>
            <a:r>
              <a:rPr lang="en-US" sz="2400" b="1" dirty="0" smtClean="0"/>
              <a:t>A.</a:t>
            </a:r>
            <a:r>
              <a:rPr lang="en-US" sz="2400" dirty="0" smtClean="0"/>
              <a:t> so many </a:t>
            </a:r>
            <a:r>
              <a:rPr lang="en-US" sz="2400" b="1" dirty="0" smtClean="0"/>
              <a:t>B.</a:t>
            </a:r>
            <a:r>
              <a:rPr lang="en-US" sz="2400" dirty="0" smtClean="0"/>
              <a:t> so much </a:t>
            </a:r>
            <a:r>
              <a:rPr lang="en-US" sz="2400" b="1" dirty="0" smtClean="0"/>
              <a:t>C.</a:t>
            </a:r>
            <a:r>
              <a:rPr lang="en-US" sz="2400" dirty="0" smtClean="0"/>
              <a:t> as many </a:t>
            </a:r>
            <a:r>
              <a:rPr lang="en-US" sz="2400" b="1" dirty="0" smtClean="0"/>
              <a:t>D.</a:t>
            </a:r>
            <a:r>
              <a:rPr lang="en-US" sz="2400" dirty="0" smtClean="0"/>
              <a:t> as much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43. I know he didn't thank you, but he .... have done so.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should </a:t>
            </a:r>
            <a:r>
              <a:rPr lang="en-US" b="1" dirty="0" smtClean="0"/>
              <a:t>B.</a:t>
            </a:r>
            <a:r>
              <a:rPr lang="en-US" dirty="0" smtClean="0"/>
              <a:t> may </a:t>
            </a:r>
            <a:r>
              <a:rPr lang="en-US" b="1" dirty="0" smtClean="0"/>
              <a:t>C.</a:t>
            </a:r>
            <a:r>
              <a:rPr lang="en-US" dirty="0" smtClean="0"/>
              <a:t> must </a:t>
            </a:r>
            <a:r>
              <a:rPr lang="en-US" b="1" dirty="0" smtClean="0"/>
              <a:t>D.</a:t>
            </a:r>
            <a:r>
              <a:rPr lang="en-US" dirty="0" smtClean="0"/>
              <a:t> would</a:t>
            </a:r>
          </a:p>
          <a:p>
            <a:r>
              <a:rPr lang="en-US" b="1" dirty="0" smtClean="0"/>
              <a:t>44. I won't go to the cinema ..... you come with me.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except </a:t>
            </a:r>
            <a:r>
              <a:rPr lang="en-US" b="1" dirty="0" smtClean="0"/>
              <a:t>B.</a:t>
            </a:r>
            <a:r>
              <a:rPr lang="en-US" dirty="0" smtClean="0"/>
              <a:t> otherwise </a:t>
            </a:r>
            <a:r>
              <a:rPr lang="en-US" b="1" dirty="0" smtClean="0"/>
              <a:t>C.</a:t>
            </a:r>
            <a:r>
              <a:rPr lang="en-US" dirty="0" smtClean="0"/>
              <a:t> unless </a:t>
            </a:r>
            <a:r>
              <a:rPr lang="en-US" b="1" dirty="0" smtClean="0"/>
              <a:t>D.</a:t>
            </a:r>
            <a:r>
              <a:rPr lang="en-US" dirty="0" smtClean="0"/>
              <a:t> therefore</a:t>
            </a:r>
          </a:p>
          <a:p>
            <a:r>
              <a:rPr lang="en-US" b="1" dirty="0" smtClean="0"/>
              <a:t>45. He wrote the letter ..... , he didn't need anybody's help.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on his own </a:t>
            </a:r>
            <a:r>
              <a:rPr lang="en-US" b="1" dirty="0" smtClean="0"/>
              <a:t>B.</a:t>
            </a:r>
            <a:r>
              <a:rPr lang="en-US" dirty="0" smtClean="0"/>
              <a:t> by his own </a:t>
            </a:r>
            <a:r>
              <a:rPr lang="en-US" b="1" dirty="0" smtClean="0"/>
              <a:t>C.</a:t>
            </a:r>
            <a:r>
              <a:rPr lang="en-US" dirty="0" smtClean="0"/>
              <a:t> on himself </a:t>
            </a:r>
            <a:r>
              <a:rPr lang="en-US" b="1" dirty="0" smtClean="0"/>
              <a:t>D.</a:t>
            </a:r>
            <a:r>
              <a:rPr lang="en-US" dirty="0" smtClean="0"/>
              <a:t> by his ownership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46. Hotel rooms must be ..... by noon.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vacated </a:t>
            </a:r>
            <a:r>
              <a:rPr lang="en-US" b="1" dirty="0" smtClean="0"/>
              <a:t>B.</a:t>
            </a:r>
            <a:r>
              <a:rPr lang="en-US" dirty="0" smtClean="0"/>
              <a:t> evacuated </a:t>
            </a:r>
            <a:r>
              <a:rPr lang="en-US" b="1" dirty="0" smtClean="0"/>
              <a:t>C.</a:t>
            </a:r>
            <a:r>
              <a:rPr lang="en-US" dirty="0" smtClean="0"/>
              <a:t> abandoned </a:t>
            </a:r>
            <a:r>
              <a:rPr lang="en-US" b="1" dirty="0" smtClean="0"/>
              <a:t>D.</a:t>
            </a:r>
            <a:r>
              <a:rPr lang="en-US" dirty="0" smtClean="0"/>
              <a:t> leave</a:t>
            </a:r>
          </a:p>
          <a:p>
            <a:r>
              <a:rPr lang="en-US" b="1" dirty="0" smtClean="0"/>
              <a:t>47. You can take the book with you ..... you give it back.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as well as </a:t>
            </a:r>
            <a:r>
              <a:rPr lang="en-US" b="1" dirty="0" smtClean="0"/>
              <a:t>B.</a:t>
            </a:r>
            <a:r>
              <a:rPr lang="en-US" dirty="0" smtClean="0"/>
              <a:t> as time as </a:t>
            </a:r>
            <a:r>
              <a:rPr lang="en-US" b="1" dirty="0" smtClean="0"/>
              <a:t>C.</a:t>
            </a:r>
            <a:r>
              <a:rPr lang="en-US" dirty="0" smtClean="0"/>
              <a:t> as far as </a:t>
            </a:r>
            <a:r>
              <a:rPr lang="en-US" b="1" dirty="0" smtClean="0"/>
              <a:t>D.</a:t>
            </a:r>
            <a:r>
              <a:rPr lang="en-US" dirty="0" smtClean="0"/>
              <a:t> as long as</a:t>
            </a:r>
          </a:p>
          <a:p>
            <a:r>
              <a:rPr lang="en-US" b="1" dirty="0" smtClean="0"/>
              <a:t>48. Let's go watch the game, .....</a:t>
            </a:r>
            <a:r>
              <a:rPr lang="en-US" dirty="0" smtClean="0"/>
              <a:t>  </a:t>
            </a:r>
            <a:r>
              <a:rPr lang="en-US" b="1" dirty="0" smtClean="0"/>
              <a:t>A.</a:t>
            </a:r>
            <a:r>
              <a:rPr lang="en-US" dirty="0" smtClean="0"/>
              <a:t> will we? </a:t>
            </a:r>
            <a:r>
              <a:rPr lang="en-US" b="1" dirty="0" smtClean="0"/>
              <a:t>B.</a:t>
            </a:r>
            <a:r>
              <a:rPr lang="en-US" dirty="0" smtClean="0"/>
              <a:t> shall we? </a:t>
            </a:r>
            <a:r>
              <a:rPr lang="en-US" b="1" dirty="0" smtClean="0"/>
              <a:t>C.</a:t>
            </a:r>
            <a:r>
              <a:rPr lang="en-US" dirty="0" smtClean="0"/>
              <a:t> let us? </a:t>
            </a:r>
            <a:r>
              <a:rPr lang="en-US" b="1" dirty="0" smtClean="0"/>
              <a:t>D.</a:t>
            </a:r>
            <a:r>
              <a:rPr lang="en-US" dirty="0" smtClean="0"/>
              <a:t> don't we?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49. I need to finish this ..... Friday.</a:t>
            </a:r>
            <a:r>
              <a:rPr lang="en-US" sz="3600" dirty="0" smtClean="0"/>
              <a:t>  </a:t>
            </a:r>
            <a:r>
              <a:rPr lang="en-US" sz="3600" b="1" dirty="0" smtClean="0"/>
              <a:t>A.</a:t>
            </a:r>
            <a:r>
              <a:rPr lang="en-US" sz="3600" dirty="0" smtClean="0"/>
              <a:t> during </a:t>
            </a:r>
            <a:r>
              <a:rPr lang="en-US" sz="3600" b="1" dirty="0" smtClean="0"/>
              <a:t>B.</a:t>
            </a:r>
            <a:r>
              <a:rPr lang="en-US" sz="3600" dirty="0" smtClean="0"/>
              <a:t> by </a:t>
            </a:r>
            <a:r>
              <a:rPr lang="en-US" sz="3600" b="1" dirty="0" smtClean="0"/>
              <a:t>C.</a:t>
            </a:r>
            <a:r>
              <a:rPr lang="en-US" sz="3600" dirty="0" smtClean="0"/>
              <a:t> until </a:t>
            </a:r>
            <a:r>
              <a:rPr lang="en-US" sz="3600" b="1" dirty="0" smtClean="0"/>
              <a:t>D.</a:t>
            </a:r>
            <a:r>
              <a:rPr lang="en-US" sz="3600" dirty="0" smtClean="0"/>
              <a:t> at</a:t>
            </a:r>
          </a:p>
          <a:p>
            <a:r>
              <a:rPr lang="en-US" sz="3600" b="1" dirty="0" smtClean="0"/>
              <a:t>50. After many years of research, they found the solution .....</a:t>
            </a:r>
            <a:r>
              <a:rPr lang="en-US" sz="3600" dirty="0" smtClean="0"/>
              <a:t>  </a:t>
            </a:r>
            <a:r>
              <a:rPr lang="en-US" sz="3600" b="1" dirty="0" smtClean="0"/>
              <a:t>A.</a:t>
            </a:r>
            <a:r>
              <a:rPr lang="en-US" sz="3600" dirty="0" smtClean="0"/>
              <a:t> at the end </a:t>
            </a:r>
            <a:r>
              <a:rPr lang="en-US" sz="3600" b="1" dirty="0" smtClean="0"/>
              <a:t>B.</a:t>
            </a:r>
            <a:r>
              <a:rPr lang="en-US" sz="3600" dirty="0" smtClean="0"/>
              <a:t> at last </a:t>
            </a:r>
            <a:r>
              <a:rPr lang="en-US" sz="3600" b="1" dirty="0" smtClean="0"/>
              <a:t>C.</a:t>
            </a:r>
            <a:r>
              <a:rPr lang="en-US" sz="3600" dirty="0" smtClean="0"/>
              <a:t> by the end </a:t>
            </a:r>
            <a:r>
              <a:rPr lang="en-US" sz="3600" b="1" dirty="0" smtClean="0"/>
              <a:t>D.</a:t>
            </a:r>
            <a:r>
              <a:rPr lang="en-US" sz="3600" dirty="0" smtClean="0"/>
              <a:t> on the end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Тестування з іноземної мови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Англійська</a:t>
            </a:r>
          </a:p>
          <a:p>
            <a:pPr algn="ctr"/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Німецька</a:t>
            </a:r>
          </a:p>
          <a:p>
            <a:pPr algn="ctr"/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Французька</a:t>
            </a:r>
          </a:p>
          <a:p>
            <a:pPr algn="ctr"/>
            <a:r>
              <a:rPr lang="uk-UA" sz="6000" dirty="0" smtClean="0">
                <a:solidFill>
                  <a:schemeClr val="accent5">
                    <a:lumMod val="50000"/>
                  </a:schemeClr>
                </a:solidFill>
                <a:latin typeface="Bookman Old Style" pitchFamily="18" charset="0"/>
              </a:rPr>
              <a:t>Іспанська</a:t>
            </a:r>
          </a:p>
          <a:p>
            <a:pPr algn="ctr"/>
            <a:endParaRPr lang="ru-RU" sz="6000" dirty="0">
              <a:solidFill>
                <a:schemeClr val="accent5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ТИПИ ЗАВДАНЬ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6000" b="1" i="1" dirty="0" smtClean="0">
                <a:solidFill>
                  <a:schemeClr val="accent5">
                    <a:lumMod val="75000"/>
                  </a:schemeClr>
                </a:solidFill>
              </a:rPr>
              <a:t>READING</a:t>
            </a:r>
          </a:p>
          <a:p>
            <a:pPr algn="ctr"/>
            <a:r>
              <a:rPr lang="en-US" sz="6000" b="1" i="1" dirty="0" smtClean="0">
                <a:solidFill>
                  <a:schemeClr val="accent5">
                    <a:lumMod val="75000"/>
                  </a:schemeClr>
                </a:solidFill>
              </a:rPr>
              <a:t>USE OF ENGLISH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6116" y="5143512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60 ХВИЛИН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9" y="0"/>
            <a:ext cx="5429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142852"/>
            <a:ext cx="6858048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0"/>
            <a:ext cx="742955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14290"/>
            <a:ext cx="571504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844</TotalTime>
  <Words>451</Words>
  <Application>Microsoft Office PowerPoint</Application>
  <PresentationFormat>Экран (4:3)</PresentationFormat>
  <Paragraphs>105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Апекс</vt:lpstr>
      <vt:lpstr>Слайд 1</vt:lpstr>
      <vt:lpstr>ZNO для магістрів</vt:lpstr>
      <vt:lpstr>ЄВІ</vt:lpstr>
      <vt:lpstr>Тестування з іноземної мови</vt:lpstr>
      <vt:lpstr>ТИПИ ЗАВДАНЬ</vt:lpstr>
      <vt:lpstr>Слайд 6</vt:lpstr>
      <vt:lpstr>Слайд 7</vt:lpstr>
      <vt:lpstr>Слайд 8</vt:lpstr>
      <vt:lpstr>Слайд 9</vt:lpstr>
      <vt:lpstr>ТИПИ ЗАВДАНЬ НА READING:</vt:lpstr>
      <vt:lpstr>Слайд 11</vt:lpstr>
      <vt:lpstr>ПРИКЛАД ЗАВДАНЬ НА USE OF ENGLISH:</vt:lpstr>
      <vt:lpstr>ПІДГОТОВКА ДО ЗНО!</vt:lpstr>
      <vt:lpstr>ПОСИЛАННЯ НА ДЖЕРЕЛА </vt:lpstr>
      <vt:lpstr>Підручники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79</cp:revision>
  <dcterms:created xsi:type="dcterms:W3CDTF">2019-02-20T08:06:51Z</dcterms:created>
  <dcterms:modified xsi:type="dcterms:W3CDTF">2019-02-22T12:24:49Z</dcterms:modified>
</cp:coreProperties>
</file>