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8"/>
  </p:notesMasterIdLst>
  <p:sldIdLst>
    <p:sldId id="256" r:id="rId3"/>
    <p:sldId id="279" r:id="rId4"/>
    <p:sldId id="258" r:id="rId5"/>
    <p:sldId id="267" r:id="rId6"/>
    <p:sldId id="260" r:id="rId7"/>
    <p:sldId id="280" r:id="rId8"/>
    <p:sldId id="268" r:id="rId9"/>
    <p:sldId id="269" r:id="rId10"/>
    <p:sldId id="274" r:id="rId11"/>
    <p:sldId id="281" r:id="rId12"/>
    <p:sldId id="276" r:id="rId13"/>
    <p:sldId id="282" r:id="rId14"/>
    <p:sldId id="277" r:id="rId15"/>
    <p:sldId id="278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07A8C"/>
    <a:srgbClr val="3994A9"/>
    <a:srgbClr val="41A7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3" autoAdjust="0"/>
  </p:normalViewPr>
  <p:slideViewPr>
    <p:cSldViewPr>
      <p:cViewPr>
        <p:scale>
          <a:sx n="68" d="100"/>
          <a:sy n="68" d="100"/>
        </p:scale>
        <p:origin x="-144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2" d="100"/>
        <a:sy n="82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90FE9-0B05-44A1-8E28-B3DBBEE66BAB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B03D-52F8-45FC-9D51-CC9AF1B89D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9ED156-2732-479E-8410-D5807628268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9ED156-2732-479E-8410-D5807628268D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8737D0-1F07-487A-BC82-FDF5B924E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87;&#1088;&#1077;&#1079;&#1077;&#1085;&#1090;&#1072;&#1094;&#1080;&#1080;\&#1040;&#1057;&#1045;&#1058;\&#1087;&#1088;&#1077;&#1079;&#1077;&#1085;&#1090;&#1072;&#1094;&#1080;&#1103;%202011\&#1052;&#1091;&#1079;&#1099;&#1082;&#1072;%20&#1076;&#1083;&#1103;%20&#1087;&#1088;&#1077;&#1079;&#1077;&#1085;&#1090;&#1072;&#1094;&#1080;&#1080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585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14282" y="1428737"/>
            <a:ext cx="8796060" cy="2571768"/>
            <a:chOff x="114300" y="447662"/>
            <a:chExt cx="8029648" cy="2527309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4300" y="447662"/>
              <a:ext cx="8029648" cy="2527309"/>
            </a:xfrm>
            <a:prstGeom prst="roundRect">
              <a:avLst/>
            </a:prstGeom>
            <a:blipFill rotWithShape="0">
              <a:blip r:embed="rId5" cstate="print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37673" y="571035"/>
              <a:ext cx="7782902" cy="2280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700" kern="1200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571736" y="5929330"/>
            <a:ext cx="56886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www.acet.org.ua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14" name="Музыка для презентац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-785850" y="-7858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6453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P10101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357166"/>
            <a:ext cx="4000528" cy="3000396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IMG_40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7166"/>
            <a:ext cx="4000527" cy="3000396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IMG_35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3643314"/>
            <a:ext cx="4000528" cy="3000397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IMG_31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643314"/>
            <a:ext cx="3929090" cy="294681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960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1142976" y="357166"/>
            <a:ext cx="8286808" cy="100013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50 000 </a:t>
            </a:r>
            <a:r>
              <a:rPr lang="ru-RU" sz="2400" dirty="0" smtClean="0"/>
              <a:t>человек посетили </a:t>
            </a:r>
            <a:r>
              <a:rPr lang="ru-RU" sz="2400" dirty="0" err="1" smtClean="0"/>
              <a:t>послелекционные</a:t>
            </a:r>
            <a:r>
              <a:rPr lang="ru-RU" sz="2400" dirty="0" smtClean="0"/>
              <a:t> </a:t>
            </a:r>
            <a:r>
              <a:rPr lang="en-US" sz="2400" dirty="0" smtClean="0"/>
              <a:t>  </a:t>
            </a:r>
            <a:r>
              <a:rPr lang="ru-RU" sz="2400" dirty="0" smtClean="0"/>
              <a:t>молодежные  клубы в городах Украины</a:t>
            </a:r>
          </a:p>
          <a:p>
            <a:endParaRPr lang="en-US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1428736"/>
            <a:ext cx="3643338" cy="2428892"/>
          </a:xfrm>
          <a:prstGeom prst="round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Скругленный прямоугольник 8"/>
          <p:cNvSpPr/>
          <p:nvPr/>
        </p:nvSpPr>
        <p:spPr>
          <a:xfrm>
            <a:off x="4857752" y="1428736"/>
            <a:ext cx="3571900" cy="2461039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Содержимое 1"/>
          <p:cNvSpPr txBox="1">
            <a:spLocks/>
          </p:cNvSpPr>
          <p:nvPr/>
        </p:nvSpPr>
        <p:spPr>
          <a:xfrm>
            <a:off x="357158" y="4143380"/>
            <a:ext cx="8072494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400" dirty="0" smtClean="0"/>
              <a:t>Проведены личные консультации для </a:t>
            </a:r>
            <a:r>
              <a:rPr lang="uk-UA" sz="2400" dirty="0" smtClean="0">
                <a:solidFill>
                  <a:srgbClr val="FF0000"/>
                </a:solidFill>
              </a:rPr>
              <a:t>3 000 </a:t>
            </a:r>
            <a:r>
              <a:rPr lang="ru-RU" sz="2400" dirty="0" smtClean="0"/>
              <a:t>человек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1"/>
          <p:cNvSpPr txBox="1">
            <a:spLocks/>
          </p:cNvSpPr>
          <p:nvPr/>
        </p:nvSpPr>
        <p:spPr>
          <a:xfrm>
            <a:off x="928630" y="4857760"/>
            <a:ext cx="8215370" cy="78581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3800" dirty="0" smtClean="0"/>
              <a:t>Благотворительная помощь была оказана для </a:t>
            </a:r>
            <a:endParaRPr lang="en-US" sz="3800" dirty="0" smtClean="0"/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sz="3800" dirty="0" smtClean="0"/>
              <a:t>		</a:t>
            </a:r>
            <a:r>
              <a:rPr lang="ru-RU" sz="3800" dirty="0" smtClean="0">
                <a:solidFill>
                  <a:srgbClr val="FF0000"/>
                </a:solidFill>
              </a:rPr>
              <a:t>500</a:t>
            </a:r>
            <a:r>
              <a:rPr lang="ru-RU" sz="3800" dirty="0" smtClean="0"/>
              <a:t> ВИЧ+</a:t>
            </a:r>
            <a:r>
              <a:rPr lang="en-US" sz="3800" dirty="0" smtClean="0"/>
              <a:t> </a:t>
            </a:r>
            <a:r>
              <a:rPr lang="ru-RU" sz="3800" dirty="0" smtClean="0"/>
              <a:t>человек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24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1"/>
          <p:cNvSpPr txBox="1">
            <a:spLocks/>
          </p:cNvSpPr>
          <p:nvPr/>
        </p:nvSpPr>
        <p:spPr>
          <a:xfrm>
            <a:off x="1643042" y="5715016"/>
            <a:ext cx="8072494" cy="64294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400" dirty="0" smtClean="0"/>
              <a:t>Было проконсультировано </a:t>
            </a:r>
            <a:r>
              <a:rPr lang="ru-RU" sz="2400" dirty="0" smtClean="0">
                <a:solidFill>
                  <a:srgbClr val="FF0000"/>
                </a:solidFill>
              </a:rPr>
              <a:t>1000 </a:t>
            </a:r>
            <a:r>
              <a:rPr lang="ru-RU" sz="2400" dirty="0" smtClean="0"/>
              <a:t>ВИЧ+ людей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lang="ru-RU" sz="24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956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x_e6c3d5e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500042"/>
            <a:ext cx="3928383" cy="2627594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S73R0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535760"/>
            <a:ext cx="3643338" cy="2625347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x_da9f65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3357562"/>
            <a:ext cx="3905277" cy="2928958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 descr="x_45f615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357562"/>
            <a:ext cx="3810026" cy="2857520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1004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357166"/>
            <a:ext cx="7715304" cy="500066"/>
          </a:xfrm>
        </p:spPr>
        <p:txBody>
          <a:bodyPr>
            <a:noAutofit/>
          </a:bodyPr>
          <a:lstStyle/>
          <a:p>
            <a:r>
              <a:rPr lang="ru-RU" sz="2200" dirty="0" smtClean="0"/>
              <a:t>На семинарах обучено </a:t>
            </a:r>
            <a:r>
              <a:rPr lang="ru-RU" sz="2200" dirty="0" smtClean="0">
                <a:solidFill>
                  <a:srgbClr val="FF0000"/>
                </a:solidFill>
              </a:rPr>
              <a:t>5 000 </a:t>
            </a:r>
            <a:r>
              <a:rPr lang="ru-RU" sz="2200" dirty="0" smtClean="0"/>
              <a:t>волонтеров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57752" y="857232"/>
            <a:ext cx="3571900" cy="2311229"/>
          </a:xfrm>
          <a:prstGeom prst="round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Скругленный прямоугольник 4"/>
          <p:cNvSpPr/>
          <p:nvPr/>
        </p:nvSpPr>
        <p:spPr>
          <a:xfrm>
            <a:off x="1071538" y="857232"/>
            <a:ext cx="3429024" cy="2362598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571472" y="3214686"/>
            <a:ext cx="8286808" cy="7143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200" dirty="0" smtClean="0">
                <a:solidFill>
                  <a:srgbClr val="FF0000"/>
                </a:solidFill>
              </a:rPr>
              <a:t>Десятки тысяч человек </a:t>
            </a:r>
            <a:r>
              <a:rPr lang="ru-RU" sz="2200" dirty="0" smtClean="0"/>
              <a:t>присутствовали на социальных акциях, которые проводились АСЕТ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6314" y="4000504"/>
            <a:ext cx="3643338" cy="2500330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Скругленный прямоугольник 10"/>
          <p:cNvSpPr/>
          <p:nvPr/>
        </p:nvSpPr>
        <p:spPr>
          <a:xfrm>
            <a:off x="785786" y="4000504"/>
            <a:ext cx="3643338" cy="2510260"/>
          </a:xfrm>
          <a:prstGeom prst="roundRect">
            <a:avLst/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 advTm="1678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6" y="357166"/>
            <a:ext cx="8143900" cy="1000131"/>
          </a:xfrm>
        </p:spPr>
        <p:txBody>
          <a:bodyPr>
            <a:noAutofit/>
          </a:bodyPr>
          <a:lstStyle/>
          <a:p>
            <a:r>
              <a:rPr lang="ru-RU" sz="2000" dirty="0" smtClean="0"/>
              <a:t>ежегодно </a:t>
            </a:r>
            <a:r>
              <a:rPr lang="ru-RU" sz="2000" dirty="0" smtClean="0">
                <a:solidFill>
                  <a:srgbClr val="FF0000"/>
                </a:solidFill>
              </a:rPr>
              <a:t>АСЕТ</a:t>
            </a:r>
            <a:r>
              <a:rPr lang="ru-RU" sz="2000" dirty="0" smtClean="0"/>
              <a:t> участвует в организации спортивных турниров и соревнований по баскетболу, футболу и волейболу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9190" y="1214422"/>
            <a:ext cx="3611321" cy="2631076"/>
          </a:xfrm>
          <a:prstGeom prst="round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Скругленный прямоугольник 5"/>
          <p:cNvSpPr/>
          <p:nvPr/>
        </p:nvSpPr>
        <p:spPr>
          <a:xfrm>
            <a:off x="714348" y="1214422"/>
            <a:ext cx="3714776" cy="2548908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Содержимое 1"/>
          <p:cNvSpPr txBox="1">
            <a:spLocks/>
          </p:cNvSpPr>
          <p:nvPr/>
        </p:nvSpPr>
        <p:spPr>
          <a:xfrm>
            <a:off x="1000100" y="4286256"/>
            <a:ext cx="3714776" cy="21431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2000" dirty="0" smtClean="0"/>
              <a:t>информационные социальные кампании       в поддержку здорового образа жизни, семейных 	  ценностей, прав                    	         человека и т.д.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4071942"/>
            <a:ext cx="3714776" cy="2357454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 advTm="2048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28662" y="571480"/>
            <a:ext cx="7715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07A8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Всеукраинская благотворительная организация "АСЕТ"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85992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14348" y="19288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	 </a:t>
            </a:r>
          </a:p>
          <a:p>
            <a:r>
              <a:rPr lang="ru-RU" dirty="0" smtClean="0"/>
              <a:t>        </a:t>
            </a:r>
          </a:p>
          <a:p>
            <a:r>
              <a:rPr lang="ru-RU" dirty="0" smtClean="0"/>
              <a:t> 	</a:t>
            </a:r>
          </a:p>
          <a:p>
            <a:r>
              <a:rPr lang="ru-RU" dirty="0" smtClean="0"/>
              <a:t> 	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2214554"/>
            <a:ext cx="2478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10014 Украина </a:t>
            </a:r>
          </a:p>
          <a:p>
            <a:r>
              <a:rPr lang="ru-RU" sz="2000" dirty="0" smtClean="0"/>
              <a:t>г. Житомир а/я 102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3071810"/>
            <a:ext cx="22092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/>
              <a:t>acet@acet.org.ua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57290" y="3571876"/>
            <a:ext cx="2428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+38-067-412-64-18 </a:t>
            </a:r>
          </a:p>
          <a:p>
            <a:r>
              <a:rPr lang="ru-RU" sz="2000" dirty="0" smtClean="0"/>
              <a:t>+38-093-34</a:t>
            </a:r>
            <a:r>
              <a:rPr lang="en-US" sz="2000" dirty="0" smtClean="0"/>
              <a:t>-</a:t>
            </a:r>
            <a:r>
              <a:rPr lang="ru-RU" sz="2000" dirty="0" smtClean="0"/>
              <a:t>56-222</a:t>
            </a:r>
            <a:endParaRPr lang="ru-RU" sz="20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500570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14752"/>
            <a:ext cx="28575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214686"/>
            <a:ext cx="285752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Прямоугольник 18"/>
          <p:cNvSpPr/>
          <p:nvPr/>
        </p:nvSpPr>
        <p:spPr>
          <a:xfrm>
            <a:off x="1357290" y="4429132"/>
            <a:ext cx="2079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www.acet.org.ua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5661248"/>
            <a:ext cx="4242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www.acet.org.ua</a:t>
            </a:r>
            <a:endParaRPr lang="uk-UA" sz="4000" dirty="0"/>
          </a:p>
        </p:txBody>
      </p:sp>
      <p:pic>
        <p:nvPicPr>
          <p:cNvPr id="15" name="Рисунок 14" descr="IMG_64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26344" y="1785926"/>
            <a:ext cx="4963375" cy="3714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6392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428992" y="2357430"/>
            <a:ext cx="5715008" cy="26432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ids –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ПИД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are –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абота</a:t>
            </a: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ducation –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бразование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raining - 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</a:t>
            </a: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одготовка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Всеукраинская благотворительная организация «АСЕТ»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1ACET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844824"/>
            <a:ext cx="2830562" cy="3571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95936" y="5661248"/>
            <a:ext cx="3835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www.acet.org.ua</a:t>
            </a:r>
            <a:endParaRPr lang="uk-UA" sz="3600" dirty="0"/>
          </a:p>
        </p:txBody>
      </p:sp>
    </p:spTree>
  </p:cSld>
  <p:clrMapOvr>
    <a:masterClrMapping/>
  </p:clrMapOvr>
  <p:transition advTm="696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324" descr="map of the world"/>
          <p:cNvGrpSpPr>
            <a:grpSpLocks noGrp="1"/>
          </p:cNvGrpSpPr>
          <p:nvPr>
            <p:ph idx="1"/>
          </p:nvPr>
        </p:nvGrpSpPr>
        <p:grpSpPr bwMode="auto">
          <a:xfrm>
            <a:off x="642910" y="785794"/>
            <a:ext cx="8286750" cy="5143500"/>
            <a:chOff x="204" y="804"/>
            <a:chExt cx="6316" cy="2964"/>
          </a:xfrm>
        </p:grpSpPr>
        <p:sp>
          <p:nvSpPr>
            <p:cNvPr id="138" name="Freeform 325"/>
            <p:cNvSpPr>
              <a:spLocks/>
            </p:cNvSpPr>
            <p:nvPr/>
          </p:nvSpPr>
          <p:spPr bwMode="gray">
            <a:xfrm>
              <a:off x="204" y="809"/>
              <a:ext cx="6316" cy="2943"/>
            </a:xfrm>
            <a:custGeom>
              <a:avLst/>
              <a:gdLst/>
              <a:ahLst/>
              <a:cxnLst>
                <a:cxn ang="0">
                  <a:pos x="2464" y="3408"/>
                </a:cxn>
                <a:cxn ang="0">
                  <a:pos x="2464" y="0"/>
                </a:cxn>
                <a:cxn ang="0">
                  <a:pos x="4624" y="0"/>
                </a:cxn>
                <a:cxn ang="0">
                  <a:pos x="4624" y="3408"/>
                </a:cxn>
                <a:cxn ang="0">
                  <a:pos x="2464" y="3408"/>
                </a:cxn>
              </a:cxnLst>
              <a:rect l="0" t="0" r="r" b="b"/>
              <a:pathLst>
                <a:path w="7316" h="3408">
                  <a:moveTo>
                    <a:pt x="2464" y="3408"/>
                  </a:moveTo>
                  <a:cubicBezTo>
                    <a:pt x="0" y="2558"/>
                    <a:pt x="483" y="641"/>
                    <a:pt x="2464" y="0"/>
                  </a:cubicBezTo>
                  <a:cubicBezTo>
                    <a:pt x="3544" y="0"/>
                    <a:pt x="4624" y="0"/>
                    <a:pt x="4624" y="0"/>
                  </a:cubicBezTo>
                  <a:cubicBezTo>
                    <a:pt x="6365" y="494"/>
                    <a:pt x="7316" y="2368"/>
                    <a:pt x="4624" y="3408"/>
                  </a:cubicBezTo>
                  <a:cubicBezTo>
                    <a:pt x="4624" y="3408"/>
                    <a:pt x="2464" y="3408"/>
                    <a:pt x="2464" y="3408"/>
                  </a:cubicBezTo>
                  <a:close/>
                </a:path>
              </a:pathLst>
            </a:cu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9" name="Line 326"/>
            <p:cNvSpPr>
              <a:spLocks noChangeShapeType="1"/>
            </p:cNvSpPr>
            <p:nvPr/>
          </p:nvSpPr>
          <p:spPr bwMode="gray">
            <a:xfrm>
              <a:off x="3243" y="809"/>
              <a:ext cx="0" cy="294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0" name="Line 327"/>
            <p:cNvSpPr>
              <a:spLocks noChangeShapeType="1"/>
            </p:cNvSpPr>
            <p:nvPr/>
          </p:nvSpPr>
          <p:spPr bwMode="gray">
            <a:xfrm>
              <a:off x="886" y="2276"/>
              <a:ext cx="4755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1" name="Group 328"/>
            <p:cNvGrpSpPr>
              <a:grpSpLocks/>
            </p:cNvGrpSpPr>
            <p:nvPr/>
          </p:nvGrpSpPr>
          <p:grpSpPr bwMode="auto">
            <a:xfrm>
              <a:off x="3420" y="809"/>
              <a:ext cx="2328" cy="2959"/>
              <a:chOff x="3039" y="384"/>
              <a:chExt cx="2697" cy="3426"/>
            </a:xfrm>
          </p:grpSpPr>
          <p:sp>
            <p:nvSpPr>
              <p:cNvPr id="265" name="Freeform 329"/>
              <p:cNvSpPr>
                <a:spLocks/>
              </p:cNvSpPr>
              <p:nvPr/>
            </p:nvSpPr>
            <p:spPr bwMode="gray">
              <a:xfrm>
                <a:off x="3039" y="402"/>
                <a:ext cx="429" cy="34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08"/>
                  </a:cxn>
                </a:cxnLst>
                <a:rect l="0" t="0" r="r" b="b"/>
                <a:pathLst>
                  <a:path w="429" h="3408">
                    <a:moveTo>
                      <a:pt x="0" y="0"/>
                    </a:moveTo>
                    <a:cubicBezTo>
                      <a:pt x="429" y="886"/>
                      <a:pt x="297" y="2701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6" name="Freeform 330"/>
              <p:cNvSpPr>
                <a:spLocks/>
              </p:cNvSpPr>
              <p:nvPr/>
            </p:nvSpPr>
            <p:spPr bwMode="gray">
              <a:xfrm>
                <a:off x="3249" y="384"/>
                <a:ext cx="731" cy="34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08"/>
                  </a:cxn>
                </a:cxnLst>
                <a:rect l="0" t="0" r="r" b="b"/>
                <a:pathLst>
                  <a:path w="731" h="3408">
                    <a:moveTo>
                      <a:pt x="0" y="0"/>
                    </a:moveTo>
                    <a:cubicBezTo>
                      <a:pt x="731" y="1065"/>
                      <a:pt x="672" y="249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7" name="Freeform 331"/>
              <p:cNvSpPr>
                <a:spLocks/>
              </p:cNvSpPr>
              <p:nvPr/>
            </p:nvSpPr>
            <p:spPr bwMode="gray">
              <a:xfrm>
                <a:off x="3439" y="399"/>
                <a:ext cx="1053" cy="34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08"/>
                  </a:cxn>
                </a:cxnLst>
                <a:rect l="0" t="0" r="r" b="b"/>
                <a:pathLst>
                  <a:path w="1053" h="3408">
                    <a:moveTo>
                      <a:pt x="0" y="0"/>
                    </a:moveTo>
                    <a:cubicBezTo>
                      <a:pt x="1053" y="845"/>
                      <a:pt x="1024" y="254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8" name="Freeform 332"/>
              <p:cNvSpPr>
                <a:spLocks/>
              </p:cNvSpPr>
              <p:nvPr/>
            </p:nvSpPr>
            <p:spPr bwMode="gray">
              <a:xfrm>
                <a:off x="3644" y="384"/>
                <a:ext cx="1609" cy="34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08"/>
                  </a:cxn>
                </a:cxnLst>
                <a:rect l="0" t="0" r="r" b="b"/>
                <a:pathLst>
                  <a:path w="1609" h="3408">
                    <a:moveTo>
                      <a:pt x="0" y="0"/>
                    </a:moveTo>
                    <a:cubicBezTo>
                      <a:pt x="1609" y="875"/>
                      <a:pt x="1155" y="276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9" name="Freeform 333"/>
              <p:cNvSpPr>
                <a:spLocks/>
              </p:cNvSpPr>
              <p:nvPr/>
            </p:nvSpPr>
            <p:spPr bwMode="gray">
              <a:xfrm>
                <a:off x="3834" y="398"/>
                <a:ext cx="1902" cy="34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08"/>
                  </a:cxn>
                </a:cxnLst>
                <a:rect l="0" t="0" r="r" b="b"/>
                <a:pathLst>
                  <a:path w="1902" h="3408">
                    <a:moveTo>
                      <a:pt x="0" y="0"/>
                    </a:moveTo>
                    <a:cubicBezTo>
                      <a:pt x="1902" y="773"/>
                      <a:pt x="1463" y="274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2" name="Group 334"/>
            <p:cNvGrpSpPr>
              <a:grpSpLocks/>
            </p:cNvGrpSpPr>
            <p:nvPr/>
          </p:nvGrpSpPr>
          <p:grpSpPr bwMode="auto">
            <a:xfrm flipH="1">
              <a:off x="761" y="804"/>
              <a:ext cx="2328" cy="2959"/>
              <a:chOff x="3039" y="384"/>
              <a:chExt cx="2697" cy="3426"/>
            </a:xfrm>
          </p:grpSpPr>
          <p:sp>
            <p:nvSpPr>
              <p:cNvPr id="260" name="Freeform 335"/>
              <p:cNvSpPr>
                <a:spLocks/>
              </p:cNvSpPr>
              <p:nvPr/>
            </p:nvSpPr>
            <p:spPr bwMode="gray">
              <a:xfrm>
                <a:off x="3039" y="402"/>
                <a:ext cx="429" cy="34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08"/>
                  </a:cxn>
                </a:cxnLst>
                <a:rect l="0" t="0" r="r" b="b"/>
                <a:pathLst>
                  <a:path w="429" h="3408">
                    <a:moveTo>
                      <a:pt x="0" y="0"/>
                    </a:moveTo>
                    <a:cubicBezTo>
                      <a:pt x="429" y="886"/>
                      <a:pt x="297" y="2701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1" name="Freeform 336"/>
              <p:cNvSpPr>
                <a:spLocks/>
              </p:cNvSpPr>
              <p:nvPr/>
            </p:nvSpPr>
            <p:spPr bwMode="gray">
              <a:xfrm>
                <a:off x="3249" y="384"/>
                <a:ext cx="731" cy="34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08"/>
                  </a:cxn>
                </a:cxnLst>
                <a:rect l="0" t="0" r="r" b="b"/>
                <a:pathLst>
                  <a:path w="731" h="3408">
                    <a:moveTo>
                      <a:pt x="0" y="0"/>
                    </a:moveTo>
                    <a:cubicBezTo>
                      <a:pt x="731" y="1065"/>
                      <a:pt x="672" y="249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2" name="Freeform 337"/>
              <p:cNvSpPr>
                <a:spLocks/>
              </p:cNvSpPr>
              <p:nvPr/>
            </p:nvSpPr>
            <p:spPr bwMode="gray">
              <a:xfrm>
                <a:off x="3439" y="399"/>
                <a:ext cx="1053" cy="34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08"/>
                  </a:cxn>
                </a:cxnLst>
                <a:rect l="0" t="0" r="r" b="b"/>
                <a:pathLst>
                  <a:path w="1053" h="3408">
                    <a:moveTo>
                      <a:pt x="0" y="0"/>
                    </a:moveTo>
                    <a:cubicBezTo>
                      <a:pt x="1053" y="845"/>
                      <a:pt x="1024" y="254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3" name="Freeform 338"/>
              <p:cNvSpPr>
                <a:spLocks/>
              </p:cNvSpPr>
              <p:nvPr/>
            </p:nvSpPr>
            <p:spPr bwMode="gray">
              <a:xfrm>
                <a:off x="3644" y="384"/>
                <a:ext cx="1609" cy="34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08"/>
                  </a:cxn>
                </a:cxnLst>
                <a:rect l="0" t="0" r="r" b="b"/>
                <a:pathLst>
                  <a:path w="1609" h="3408">
                    <a:moveTo>
                      <a:pt x="0" y="0"/>
                    </a:moveTo>
                    <a:cubicBezTo>
                      <a:pt x="1609" y="875"/>
                      <a:pt x="1155" y="2763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64" name="Freeform 339"/>
              <p:cNvSpPr>
                <a:spLocks/>
              </p:cNvSpPr>
              <p:nvPr/>
            </p:nvSpPr>
            <p:spPr bwMode="gray">
              <a:xfrm>
                <a:off x="3834" y="398"/>
                <a:ext cx="1902" cy="340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408"/>
                  </a:cxn>
                </a:cxnLst>
                <a:rect l="0" t="0" r="r" b="b"/>
                <a:pathLst>
                  <a:path w="1902" h="3408">
                    <a:moveTo>
                      <a:pt x="0" y="0"/>
                    </a:moveTo>
                    <a:cubicBezTo>
                      <a:pt x="1902" y="773"/>
                      <a:pt x="1463" y="2749"/>
                      <a:pt x="0" y="3408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3" name="Group 340"/>
            <p:cNvGrpSpPr>
              <a:grpSpLocks/>
            </p:cNvGrpSpPr>
            <p:nvPr/>
          </p:nvGrpSpPr>
          <p:grpSpPr bwMode="auto">
            <a:xfrm>
              <a:off x="948" y="937"/>
              <a:ext cx="4641" cy="1118"/>
              <a:chOff x="174" y="534"/>
              <a:chExt cx="5376" cy="1295"/>
            </a:xfrm>
          </p:grpSpPr>
          <p:sp>
            <p:nvSpPr>
              <p:cNvPr id="255" name="Freeform 341"/>
              <p:cNvSpPr>
                <a:spLocks/>
              </p:cNvSpPr>
              <p:nvPr/>
            </p:nvSpPr>
            <p:spPr bwMode="gray">
              <a:xfrm>
                <a:off x="348" y="1374"/>
                <a:ext cx="5034" cy="2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34" y="0"/>
                  </a:cxn>
                </a:cxnLst>
                <a:rect l="0" t="0" r="r" b="b"/>
                <a:pathLst>
                  <a:path w="5034" h="221">
                    <a:moveTo>
                      <a:pt x="0" y="0"/>
                    </a:moveTo>
                    <a:cubicBezTo>
                      <a:pt x="1027" y="119"/>
                      <a:pt x="3763" y="221"/>
                      <a:pt x="5034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" name="Freeform 342"/>
              <p:cNvSpPr>
                <a:spLocks/>
              </p:cNvSpPr>
              <p:nvPr/>
            </p:nvSpPr>
            <p:spPr bwMode="gray">
              <a:xfrm>
                <a:off x="174" y="1716"/>
                <a:ext cx="5376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76" y="0"/>
                  </a:cxn>
                </a:cxnLst>
                <a:rect l="0" t="0" r="r" b="b"/>
                <a:pathLst>
                  <a:path w="5376" h="113">
                    <a:moveTo>
                      <a:pt x="0" y="0"/>
                    </a:moveTo>
                    <a:cubicBezTo>
                      <a:pt x="1201" y="113"/>
                      <a:pt x="3806" y="113"/>
                      <a:pt x="537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7" name="Freeform 343"/>
              <p:cNvSpPr>
                <a:spLocks/>
              </p:cNvSpPr>
              <p:nvPr/>
            </p:nvSpPr>
            <p:spPr bwMode="gray">
              <a:xfrm>
                <a:off x="618" y="1050"/>
                <a:ext cx="4506" cy="2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06" y="0"/>
                  </a:cxn>
                </a:cxnLst>
                <a:rect l="0" t="0" r="r" b="b"/>
                <a:pathLst>
                  <a:path w="4506" h="253">
                    <a:moveTo>
                      <a:pt x="0" y="0"/>
                    </a:moveTo>
                    <a:cubicBezTo>
                      <a:pt x="1050" y="209"/>
                      <a:pt x="3333" y="253"/>
                      <a:pt x="450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8" name="Freeform 344"/>
              <p:cNvSpPr>
                <a:spLocks/>
              </p:cNvSpPr>
              <p:nvPr/>
            </p:nvSpPr>
            <p:spPr bwMode="gray">
              <a:xfrm>
                <a:off x="966" y="774"/>
                <a:ext cx="3810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10" y="0"/>
                  </a:cxn>
                </a:cxnLst>
                <a:rect l="0" t="0" r="r" b="b"/>
                <a:pathLst>
                  <a:path w="3810" h="294">
                    <a:moveTo>
                      <a:pt x="0" y="0"/>
                    </a:moveTo>
                    <a:cubicBezTo>
                      <a:pt x="702" y="192"/>
                      <a:pt x="3058" y="294"/>
                      <a:pt x="3810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9" name="Freeform 345"/>
              <p:cNvSpPr>
                <a:spLocks/>
              </p:cNvSpPr>
              <p:nvPr/>
            </p:nvSpPr>
            <p:spPr bwMode="gray">
              <a:xfrm>
                <a:off x="1392" y="534"/>
                <a:ext cx="2952" cy="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52" y="0"/>
                  </a:cxn>
                </a:cxnLst>
                <a:rect l="0" t="0" r="r" b="b"/>
                <a:pathLst>
                  <a:path w="2952" h="198">
                    <a:moveTo>
                      <a:pt x="0" y="0"/>
                    </a:moveTo>
                    <a:cubicBezTo>
                      <a:pt x="437" y="198"/>
                      <a:pt x="2485" y="169"/>
                      <a:pt x="2952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4" name="Group 346"/>
            <p:cNvGrpSpPr>
              <a:grpSpLocks/>
            </p:cNvGrpSpPr>
            <p:nvPr/>
          </p:nvGrpSpPr>
          <p:grpSpPr bwMode="auto">
            <a:xfrm flipV="1">
              <a:off x="935" y="2490"/>
              <a:ext cx="4641" cy="1118"/>
              <a:chOff x="174" y="534"/>
              <a:chExt cx="5376" cy="1295"/>
            </a:xfrm>
          </p:grpSpPr>
          <p:sp>
            <p:nvSpPr>
              <p:cNvPr id="250" name="Freeform 347"/>
              <p:cNvSpPr>
                <a:spLocks/>
              </p:cNvSpPr>
              <p:nvPr/>
            </p:nvSpPr>
            <p:spPr bwMode="gray">
              <a:xfrm>
                <a:off x="348" y="1374"/>
                <a:ext cx="5034" cy="2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34" y="0"/>
                  </a:cxn>
                </a:cxnLst>
                <a:rect l="0" t="0" r="r" b="b"/>
                <a:pathLst>
                  <a:path w="5034" h="221">
                    <a:moveTo>
                      <a:pt x="0" y="0"/>
                    </a:moveTo>
                    <a:cubicBezTo>
                      <a:pt x="1027" y="119"/>
                      <a:pt x="3763" y="221"/>
                      <a:pt x="5034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1" name="Freeform 348"/>
              <p:cNvSpPr>
                <a:spLocks/>
              </p:cNvSpPr>
              <p:nvPr/>
            </p:nvSpPr>
            <p:spPr bwMode="gray">
              <a:xfrm>
                <a:off x="174" y="1716"/>
                <a:ext cx="5376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376" y="0"/>
                  </a:cxn>
                </a:cxnLst>
                <a:rect l="0" t="0" r="r" b="b"/>
                <a:pathLst>
                  <a:path w="5376" h="113">
                    <a:moveTo>
                      <a:pt x="0" y="0"/>
                    </a:moveTo>
                    <a:cubicBezTo>
                      <a:pt x="1201" y="113"/>
                      <a:pt x="3806" y="113"/>
                      <a:pt x="537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2" name="Freeform 349"/>
              <p:cNvSpPr>
                <a:spLocks/>
              </p:cNvSpPr>
              <p:nvPr/>
            </p:nvSpPr>
            <p:spPr bwMode="gray">
              <a:xfrm>
                <a:off x="618" y="1050"/>
                <a:ext cx="4506" cy="25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06" y="0"/>
                  </a:cxn>
                </a:cxnLst>
                <a:rect l="0" t="0" r="r" b="b"/>
                <a:pathLst>
                  <a:path w="4506" h="253">
                    <a:moveTo>
                      <a:pt x="0" y="0"/>
                    </a:moveTo>
                    <a:cubicBezTo>
                      <a:pt x="1050" y="209"/>
                      <a:pt x="3333" y="253"/>
                      <a:pt x="4506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3" name="Freeform 350"/>
              <p:cNvSpPr>
                <a:spLocks/>
              </p:cNvSpPr>
              <p:nvPr/>
            </p:nvSpPr>
            <p:spPr bwMode="gray">
              <a:xfrm>
                <a:off x="966" y="774"/>
                <a:ext cx="3810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810" y="0"/>
                  </a:cxn>
                </a:cxnLst>
                <a:rect l="0" t="0" r="r" b="b"/>
                <a:pathLst>
                  <a:path w="3810" h="294">
                    <a:moveTo>
                      <a:pt x="0" y="0"/>
                    </a:moveTo>
                    <a:cubicBezTo>
                      <a:pt x="702" y="192"/>
                      <a:pt x="3058" y="294"/>
                      <a:pt x="3810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4" name="Freeform 351"/>
              <p:cNvSpPr>
                <a:spLocks/>
              </p:cNvSpPr>
              <p:nvPr/>
            </p:nvSpPr>
            <p:spPr bwMode="gray">
              <a:xfrm>
                <a:off x="1392" y="534"/>
                <a:ext cx="2952" cy="19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952" y="0"/>
                  </a:cxn>
                </a:cxnLst>
                <a:rect l="0" t="0" r="r" b="b"/>
                <a:pathLst>
                  <a:path w="2952" h="198">
                    <a:moveTo>
                      <a:pt x="0" y="0"/>
                    </a:moveTo>
                    <a:cubicBezTo>
                      <a:pt x="437" y="198"/>
                      <a:pt x="2485" y="169"/>
                      <a:pt x="2952" y="0"/>
                    </a:cubicBez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45" name="Group 352"/>
            <p:cNvGrpSpPr>
              <a:grpSpLocks/>
            </p:cNvGrpSpPr>
            <p:nvPr/>
          </p:nvGrpSpPr>
          <p:grpSpPr bwMode="auto">
            <a:xfrm>
              <a:off x="1064" y="845"/>
              <a:ext cx="4471" cy="2891"/>
              <a:chOff x="352" y="440"/>
              <a:chExt cx="5174" cy="3361"/>
            </a:xfrm>
          </p:grpSpPr>
          <p:sp>
            <p:nvSpPr>
              <p:cNvPr id="146" name="Freeform 353"/>
              <p:cNvSpPr>
                <a:spLocks/>
              </p:cNvSpPr>
              <p:nvPr/>
            </p:nvSpPr>
            <p:spPr bwMode="gray">
              <a:xfrm>
                <a:off x="2328" y="2296"/>
                <a:ext cx="588" cy="534"/>
              </a:xfrm>
              <a:custGeom>
                <a:avLst/>
                <a:gdLst/>
                <a:ahLst/>
                <a:cxnLst>
                  <a:cxn ang="0">
                    <a:pos x="288" y="22"/>
                  </a:cxn>
                  <a:cxn ang="0">
                    <a:pos x="332" y="28"/>
                  </a:cxn>
                  <a:cxn ang="0">
                    <a:pos x="320" y="60"/>
                  </a:cxn>
                  <a:cxn ang="0">
                    <a:pos x="366" y="114"/>
                  </a:cxn>
                  <a:cxn ang="0">
                    <a:pos x="390" y="130"/>
                  </a:cxn>
                  <a:cxn ang="0">
                    <a:pos x="404" y="66"/>
                  </a:cxn>
                  <a:cxn ang="0">
                    <a:pos x="418" y="0"/>
                  </a:cxn>
                  <a:cxn ang="0">
                    <a:pos x="450" y="62"/>
                  </a:cxn>
                  <a:cxn ang="0">
                    <a:pos x="470" y="94"/>
                  </a:cxn>
                  <a:cxn ang="0">
                    <a:pos x="502" y="166"/>
                  </a:cxn>
                  <a:cxn ang="0">
                    <a:pos x="534" y="202"/>
                  </a:cxn>
                  <a:cxn ang="0">
                    <a:pos x="550" y="224"/>
                  </a:cxn>
                  <a:cxn ang="0">
                    <a:pos x="582" y="272"/>
                  </a:cxn>
                  <a:cxn ang="0">
                    <a:pos x="576" y="390"/>
                  </a:cxn>
                  <a:cxn ang="0">
                    <a:pos x="546" y="454"/>
                  </a:cxn>
                  <a:cxn ang="0">
                    <a:pos x="536" y="478"/>
                  </a:cxn>
                  <a:cxn ang="0">
                    <a:pos x="508" y="512"/>
                  </a:cxn>
                  <a:cxn ang="0">
                    <a:pos x="482" y="534"/>
                  </a:cxn>
                  <a:cxn ang="0">
                    <a:pos x="450" y="530"/>
                  </a:cxn>
                  <a:cxn ang="0">
                    <a:pos x="402" y="510"/>
                  </a:cxn>
                  <a:cxn ang="0">
                    <a:pos x="390" y="476"/>
                  </a:cxn>
                  <a:cxn ang="0">
                    <a:pos x="360" y="480"/>
                  </a:cxn>
                  <a:cxn ang="0">
                    <a:pos x="362" y="424"/>
                  </a:cxn>
                  <a:cxn ang="0">
                    <a:pos x="360" y="422"/>
                  </a:cxn>
                  <a:cxn ang="0">
                    <a:pos x="338" y="454"/>
                  </a:cxn>
                  <a:cxn ang="0">
                    <a:pos x="322" y="428"/>
                  </a:cxn>
                  <a:cxn ang="0">
                    <a:pos x="268" y="398"/>
                  </a:cxn>
                  <a:cxn ang="0">
                    <a:pos x="186" y="416"/>
                  </a:cxn>
                  <a:cxn ang="0">
                    <a:pos x="162" y="442"/>
                  </a:cxn>
                  <a:cxn ang="0">
                    <a:pos x="128" y="440"/>
                  </a:cxn>
                  <a:cxn ang="0">
                    <a:pos x="82" y="466"/>
                  </a:cxn>
                  <a:cxn ang="0">
                    <a:pos x="52" y="414"/>
                  </a:cxn>
                  <a:cxn ang="0">
                    <a:pos x="8" y="314"/>
                  </a:cxn>
                  <a:cxn ang="0">
                    <a:pos x="0" y="258"/>
                  </a:cxn>
                  <a:cxn ang="0">
                    <a:pos x="40" y="186"/>
                  </a:cxn>
                  <a:cxn ang="0">
                    <a:pos x="116" y="140"/>
                  </a:cxn>
                  <a:cxn ang="0">
                    <a:pos x="140" y="124"/>
                  </a:cxn>
                  <a:cxn ang="0">
                    <a:pos x="146" y="114"/>
                  </a:cxn>
                  <a:cxn ang="0">
                    <a:pos x="168" y="68"/>
                  </a:cxn>
                  <a:cxn ang="0">
                    <a:pos x="208" y="84"/>
                  </a:cxn>
                  <a:cxn ang="0">
                    <a:pos x="234" y="70"/>
                  </a:cxn>
                  <a:cxn ang="0">
                    <a:pos x="236" y="38"/>
                  </a:cxn>
                  <a:cxn ang="0">
                    <a:pos x="264" y="24"/>
                  </a:cxn>
                  <a:cxn ang="0">
                    <a:pos x="270" y="12"/>
                  </a:cxn>
                </a:cxnLst>
                <a:rect l="0" t="0" r="r" b="b"/>
                <a:pathLst>
                  <a:path w="588" h="534">
                    <a:moveTo>
                      <a:pt x="270" y="12"/>
                    </a:moveTo>
                    <a:lnTo>
                      <a:pt x="288" y="22"/>
                    </a:lnTo>
                    <a:lnTo>
                      <a:pt x="306" y="26"/>
                    </a:lnTo>
                    <a:lnTo>
                      <a:pt x="332" y="28"/>
                    </a:lnTo>
                    <a:cubicBezTo>
                      <a:pt x="334" y="37"/>
                      <a:pt x="332" y="40"/>
                      <a:pt x="328" y="48"/>
                    </a:cubicBezTo>
                    <a:cubicBezTo>
                      <a:pt x="326" y="52"/>
                      <a:pt x="320" y="60"/>
                      <a:pt x="320" y="60"/>
                    </a:cubicBezTo>
                    <a:cubicBezTo>
                      <a:pt x="319" y="67"/>
                      <a:pt x="317" y="75"/>
                      <a:pt x="318" y="82"/>
                    </a:cubicBezTo>
                    <a:cubicBezTo>
                      <a:pt x="319" y="92"/>
                      <a:pt x="358" y="108"/>
                      <a:pt x="366" y="114"/>
                    </a:cubicBezTo>
                    <a:cubicBezTo>
                      <a:pt x="372" y="118"/>
                      <a:pt x="378" y="122"/>
                      <a:pt x="384" y="126"/>
                    </a:cubicBezTo>
                    <a:cubicBezTo>
                      <a:pt x="386" y="127"/>
                      <a:pt x="390" y="130"/>
                      <a:pt x="390" y="130"/>
                    </a:cubicBezTo>
                    <a:cubicBezTo>
                      <a:pt x="403" y="126"/>
                      <a:pt x="405" y="108"/>
                      <a:pt x="408" y="96"/>
                    </a:cubicBezTo>
                    <a:cubicBezTo>
                      <a:pt x="410" y="80"/>
                      <a:pt x="412" y="78"/>
                      <a:pt x="404" y="66"/>
                    </a:cubicBezTo>
                    <a:cubicBezTo>
                      <a:pt x="407" y="50"/>
                      <a:pt x="407" y="26"/>
                      <a:pt x="410" y="12"/>
                    </a:cubicBezTo>
                    <a:cubicBezTo>
                      <a:pt x="411" y="7"/>
                      <a:pt x="418" y="0"/>
                      <a:pt x="418" y="0"/>
                    </a:cubicBezTo>
                    <a:cubicBezTo>
                      <a:pt x="435" y="6"/>
                      <a:pt x="429" y="25"/>
                      <a:pt x="436" y="38"/>
                    </a:cubicBezTo>
                    <a:cubicBezTo>
                      <a:pt x="441" y="47"/>
                      <a:pt x="447" y="53"/>
                      <a:pt x="450" y="62"/>
                    </a:cubicBezTo>
                    <a:cubicBezTo>
                      <a:pt x="447" y="71"/>
                      <a:pt x="452" y="73"/>
                      <a:pt x="460" y="76"/>
                    </a:cubicBezTo>
                    <a:cubicBezTo>
                      <a:pt x="464" y="82"/>
                      <a:pt x="466" y="88"/>
                      <a:pt x="470" y="94"/>
                    </a:cubicBezTo>
                    <a:cubicBezTo>
                      <a:pt x="475" y="117"/>
                      <a:pt x="483" y="138"/>
                      <a:pt x="490" y="160"/>
                    </a:cubicBezTo>
                    <a:cubicBezTo>
                      <a:pt x="491" y="164"/>
                      <a:pt x="499" y="165"/>
                      <a:pt x="502" y="166"/>
                    </a:cubicBezTo>
                    <a:cubicBezTo>
                      <a:pt x="506" y="168"/>
                      <a:pt x="514" y="174"/>
                      <a:pt x="514" y="174"/>
                    </a:cubicBezTo>
                    <a:cubicBezTo>
                      <a:pt x="520" y="184"/>
                      <a:pt x="524" y="196"/>
                      <a:pt x="534" y="202"/>
                    </a:cubicBezTo>
                    <a:cubicBezTo>
                      <a:pt x="538" y="208"/>
                      <a:pt x="535" y="218"/>
                      <a:pt x="538" y="220"/>
                    </a:cubicBezTo>
                    <a:cubicBezTo>
                      <a:pt x="541" y="222"/>
                      <a:pt x="550" y="224"/>
                      <a:pt x="550" y="224"/>
                    </a:cubicBezTo>
                    <a:cubicBezTo>
                      <a:pt x="552" y="238"/>
                      <a:pt x="552" y="246"/>
                      <a:pt x="564" y="254"/>
                    </a:cubicBezTo>
                    <a:cubicBezTo>
                      <a:pt x="568" y="261"/>
                      <a:pt x="575" y="270"/>
                      <a:pt x="582" y="272"/>
                    </a:cubicBezTo>
                    <a:cubicBezTo>
                      <a:pt x="579" y="288"/>
                      <a:pt x="585" y="301"/>
                      <a:pt x="588" y="316"/>
                    </a:cubicBezTo>
                    <a:cubicBezTo>
                      <a:pt x="587" y="333"/>
                      <a:pt x="587" y="373"/>
                      <a:pt x="576" y="390"/>
                    </a:cubicBezTo>
                    <a:cubicBezTo>
                      <a:pt x="567" y="403"/>
                      <a:pt x="557" y="417"/>
                      <a:pt x="552" y="432"/>
                    </a:cubicBezTo>
                    <a:cubicBezTo>
                      <a:pt x="554" y="444"/>
                      <a:pt x="556" y="447"/>
                      <a:pt x="546" y="454"/>
                    </a:cubicBezTo>
                    <a:cubicBezTo>
                      <a:pt x="540" y="464"/>
                      <a:pt x="543" y="458"/>
                      <a:pt x="538" y="472"/>
                    </a:cubicBezTo>
                    <a:cubicBezTo>
                      <a:pt x="537" y="474"/>
                      <a:pt x="536" y="478"/>
                      <a:pt x="536" y="478"/>
                    </a:cubicBezTo>
                    <a:cubicBezTo>
                      <a:pt x="535" y="488"/>
                      <a:pt x="536" y="497"/>
                      <a:pt x="526" y="502"/>
                    </a:cubicBezTo>
                    <a:cubicBezTo>
                      <a:pt x="520" y="505"/>
                      <a:pt x="508" y="512"/>
                      <a:pt x="508" y="512"/>
                    </a:cubicBezTo>
                    <a:cubicBezTo>
                      <a:pt x="493" y="534"/>
                      <a:pt x="507" y="519"/>
                      <a:pt x="494" y="526"/>
                    </a:cubicBezTo>
                    <a:cubicBezTo>
                      <a:pt x="490" y="528"/>
                      <a:pt x="482" y="534"/>
                      <a:pt x="482" y="534"/>
                    </a:cubicBezTo>
                    <a:cubicBezTo>
                      <a:pt x="473" y="528"/>
                      <a:pt x="470" y="520"/>
                      <a:pt x="462" y="514"/>
                    </a:cubicBezTo>
                    <a:cubicBezTo>
                      <a:pt x="457" y="521"/>
                      <a:pt x="457" y="525"/>
                      <a:pt x="450" y="530"/>
                    </a:cubicBezTo>
                    <a:cubicBezTo>
                      <a:pt x="438" y="527"/>
                      <a:pt x="429" y="517"/>
                      <a:pt x="418" y="514"/>
                    </a:cubicBezTo>
                    <a:cubicBezTo>
                      <a:pt x="413" y="513"/>
                      <a:pt x="402" y="510"/>
                      <a:pt x="402" y="510"/>
                    </a:cubicBezTo>
                    <a:cubicBezTo>
                      <a:pt x="394" y="505"/>
                      <a:pt x="390" y="503"/>
                      <a:pt x="396" y="494"/>
                    </a:cubicBezTo>
                    <a:cubicBezTo>
                      <a:pt x="394" y="488"/>
                      <a:pt x="392" y="482"/>
                      <a:pt x="390" y="476"/>
                    </a:cubicBezTo>
                    <a:cubicBezTo>
                      <a:pt x="388" y="471"/>
                      <a:pt x="378" y="468"/>
                      <a:pt x="378" y="468"/>
                    </a:cubicBezTo>
                    <a:cubicBezTo>
                      <a:pt x="372" y="474"/>
                      <a:pt x="368" y="477"/>
                      <a:pt x="360" y="480"/>
                    </a:cubicBezTo>
                    <a:cubicBezTo>
                      <a:pt x="353" y="469"/>
                      <a:pt x="359" y="456"/>
                      <a:pt x="366" y="446"/>
                    </a:cubicBezTo>
                    <a:cubicBezTo>
                      <a:pt x="365" y="439"/>
                      <a:pt x="362" y="431"/>
                      <a:pt x="362" y="424"/>
                    </a:cubicBezTo>
                    <a:cubicBezTo>
                      <a:pt x="362" y="421"/>
                      <a:pt x="366" y="418"/>
                      <a:pt x="364" y="416"/>
                    </a:cubicBezTo>
                    <a:cubicBezTo>
                      <a:pt x="362" y="414"/>
                      <a:pt x="361" y="420"/>
                      <a:pt x="360" y="422"/>
                    </a:cubicBezTo>
                    <a:cubicBezTo>
                      <a:pt x="358" y="426"/>
                      <a:pt x="357" y="430"/>
                      <a:pt x="356" y="434"/>
                    </a:cubicBezTo>
                    <a:cubicBezTo>
                      <a:pt x="353" y="443"/>
                      <a:pt x="347" y="451"/>
                      <a:pt x="338" y="454"/>
                    </a:cubicBezTo>
                    <a:cubicBezTo>
                      <a:pt x="337" y="456"/>
                      <a:pt x="338" y="460"/>
                      <a:pt x="336" y="460"/>
                    </a:cubicBezTo>
                    <a:cubicBezTo>
                      <a:pt x="326" y="460"/>
                      <a:pt x="326" y="435"/>
                      <a:pt x="322" y="428"/>
                    </a:cubicBezTo>
                    <a:cubicBezTo>
                      <a:pt x="315" y="413"/>
                      <a:pt x="305" y="409"/>
                      <a:pt x="290" y="406"/>
                    </a:cubicBezTo>
                    <a:cubicBezTo>
                      <a:pt x="284" y="402"/>
                      <a:pt x="268" y="398"/>
                      <a:pt x="268" y="398"/>
                    </a:cubicBezTo>
                    <a:cubicBezTo>
                      <a:pt x="246" y="400"/>
                      <a:pt x="227" y="404"/>
                      <a:pt x="206" y="410"/>
                    </a:cubicBezTo>
                    <a:cubicBezTo>
                      <a:pt x="185" y="416"/>
                      <a:pt x="215" y="406"/>
                      <a:pt x="186" y="416"/>
                    </a:cubicBezTo>
                    <a:cubicBezTo>
                      <a:pt x="184" y="417"/>
                      <a:pt x="180" y="418"/>
                      <a:pt x="180" y="418"/>
                    </a:cubicBezTo>
                    <a:cubicBezTo>
                      <a:pt x="174" y="426"/>
                      <a:pt x="168" y="433"/>
                      <a:pt x="162" y="442"/>
                    </a:cubicBezTo>
                    <a:cubicBezTo>
                      <a:pt x="160" y="446"/>
                      <a:pt x="150" y="446"/>
                      <a:pt x="150" y="446"/>
                    </a:cubicBezTo>
                    <a:cubicBezTo>
                      <a:pt x="143" y="444"/>
                      <a:pt x="135" y="442"/>
                      <a:pt x="128" y="440"/>
                    </a:cubicBezTo>
                    <a:cubicBezTo>
                      <a:pt x="116" y="444"/>
                      <a:pt x="113" y="456"/>
                      <a:pt x="100" y="460"/>
                    </a:cubicBezTo>
                    <a:cubicBezTo>
                      <a:pt x="94" y="462"/>
                      <a:pt x="82" y="466"/>
                      <a:pt x="82" y="466"/>
                    </a:cubicBezTo>
                    <a:cubicBezTo>
                      <a:pt x="66" y="462"/>
                      <a:pt x="59" y="457"/>
                      <a:pt x="46" y="448"/>
                    </a:cubicBezTo>
                    <a:cubicBezTo>
                      <a:pt x="43" y="438"/>
                      <a:pt x="50" y="425"/>
                      <a:pt x="52" y="414"/>
                    </a:cubicBezTo>
                    <a:cubicBezTo>
                      <a:pt x="48" y="400"/>
                      <a:pt x="47" y="381"/>
                      <a:pt x="40" y="368"/>
                    </a:cubicBezTo>
                    <a:cubicBezTo>
                      <a:pt x="30" y="349"/>
                      <a:pt x="15" y="335"/>
                      <a:pt x="8" y="314"/>
                    </a:cubicBezTo>
                    <a:cubicBezTo>
                      <a:pt x="10" y="293"/>
                      <a:pt x="12" y="296"/>
                      <a:pt x="8" y="282"/>
                    </a:cubicBezTo>
                    <a:cubicBezTo>
                      <a:pt x="6" y="274"/>
                      <a:pt x="0" y="258"/>
                      <a:pt x="0" y="258"/>
                    </a:cubicBezTo>
                    <a:cubicBezTo>
                      <a:pt x="3" y="240"/>
                      <a:pt x="2" y="223"/>
                      <a:pt x="18" y="212"/>
                    </a:cubicBezTo>
                    <a:cubicBezTo>
                      <a:pt x="24" y="202"/>
                      <a:pt x="28" y="190"/>
                      <a:pt x="40" y="186"/>
                    </a:cubicBezTo>
                    <a:cubicBezTo>
                      <a:pt x="67" y="190"/>
                      <a:pt x="79" y="172"/>
                      <a:pt x="102" y="164"/>
                    </a:cubicBezTo>
                    <a:cubicBezTo>
                      <a:pt x="105" y="156"/>
                      <a:pt x="111" y="147"/>
                      <a:pt x="116" y="140"/>
                    </a:cubicBezTo>
                    <a:cubicBezTo>
                      <a:pt x="117" y="125"/>
                      <a:pt x="115" y="118"/>
                      <a:pt x="126" y="110"/>
                    </a:cubicBezTo>
                    <a:cubicBezTo>
                      <a:pt x="132" y="112"/>
                      <a:pt x="140" y="124"/>
                      <a:pt x="140" y="124"/>
                    </a:cubicBezTo>
                    <a:cubicBezTo>
                      <a:pt x="143" y="123"/>
                      <a:pt x="147" y="124"/>
                      <a:pt x="148" y="122"/>
                    </a:cubicBezTo>
                    <a:cubicBezTo>
                      <a:pt x="149" y="120"/>
                      <a:pt x="146" y="117"/>
                      <a:pt x="146" y="114"/>
                    </a:cubicBezTo>
                    <a:cubicBezTo>
                      <a:pt x="146" y="106"/>
                      <a:pt x="154" y="91"/>
                      <a:pt x="162" y="88"/>
                    </a:cubicBezTo>
                    <a:cubicBezTo>
                      <a:pt x="160" y="77"/>
                      <a:pt x="159" y="74"/>
                      <a:pt x="168" y="68"/>
                    </a:cubicBezTo>
                    <a:cubicBezTo>
                      <a:pt x="171" y="60"/>
                      <a:pt x="174" y="57"/>
                      <a:pt x="182" y="54"/>
                    </a:cubicBezTo>
                    <a:cubicBezTo>
                      <a:pt x="195" y="58"/>
                      <a:pt x="196" y="76"/>
                      <a:pt x="208" y="84"/>
                    </a:cubicBezTo>
                    <a:cubicBezTo>
                      <a:pt x="216" y="81"/>
                      <a:pt x="217" y="78"/>
                      <a:pt x="220" y="70"/>
                    </a:cubicBezTo>
                    <a:cubicBezTo>
                      <a:pt x="228" y="73"/>
                      <a:pt x="231" y="80"/>
                      <a:pt x="234" y="70"/>
                    </a:cubicBezTo>
                    <a:cubicBezTo>
                      <a:pt x="231" y="61"/>
                      <a:pt x="223" y="54"/>
                      <a:pt x="236" y="50"/>
                    </a:cubicBezTo>
                    <a:cubicBezTo>
                      <a:pt x="237" y="46"/>
                      <a:pt x="235" y="42"/>
                      <a:pt x="236" y="38"/>
                    </a:cubicBezTo>
                    <a:cubicBezTo>
                      <a:pt x="239" y="31"/>
                      <a:pt x="254" y="32"/>
                      <a:pt x="260" y="30"/>
                    </a:cubicBezTo>
                    <a:cubicBezTo>
                      <a:pt x="261" y="28"/>
                      <a:pt x="264" y="26"/>
                      <a:pt x="264" y="24"/>
                    </a:cubicBezTo>
                    <a:cubicBezTo>
                      <a:pt x="264" y="20"/>
                      <a:pt x="260" y="12"/>
                      <a:pt x="260" y="12"/>
                    </a:cubicBezTo>
                    <a:cubicBezTo>
                      <a:pt x="267" y="10"/>
                      <a:pt x="264" y="9"/>
                      <a:pt x="270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7" name="Freeform 354"/>
              <p:cNvSpPr>
                <a:spLocks/>
              </p:cNvSpPr>
              <p:nvPr/>
            </p:nvSpPr>
            <p:spPr bwMode="gray">
              <a:xfrm>
                <a:off x="2788" y="2844"/>
                <a:ext cx="61" cy="78"/>
              </a:xfrm>
              <a:custGeom>
                <a:avLst/>
                <a:gdLst/>
                <a:ahLst/>
                <a:cxnLst>
                  <a:cxn ang="0">
                    <a:pos x="4" y="24"/>
                  </a:cxn>
                  <a:cxn ang="0">
                    <a:pos x="32" y="28"/>
                  </a:cxn>
                  <a:cxn ang="0">
                    <a:pos x="52" y="0"/>
                  </a:cxn>
                  <a:cxn ang="0">
                    <a:pos x="56" y="18"/>
                  </a:cxn>
                  <a:cxn ang="0">
                    <a:pos x="26" y="78"/>
                  </a:cxn>
                  <a:cxn ang="0">
                    <a:pos x="16" y="54"/>
                  </a:cxn>
                  <a:cxn ang="0">
                    <a:pos x="0" y="30"/>
                  </a:cxn>
                  <a:cxn ang="0">
                    <a:pos x="4" y="24"/>
                  </a:cxn>
                </a:cxnLst>
                <a:rect l="0" t="0" r="r" b="b"/>
                <a:pathLst>
                  <a:path w="61" h="78">
                    <a:moveTo>
                      <a:pt x="4" y="24"/>
                    </a:moveTo>
                    <a:cubicBezTo>
                      <a:pt x="13" y="27"/>
                      <a:pt x="22" y="25"/>
                      <a:pt x="32" y="28"/>
                    </a:cubicBezTo>
                    <a:cubicBezTo>
                      <a:pt x="48" y="23"/>
                      <a:pt x="39" y="4"/>
                      <a:pt x="52" y="0"/>
                    </a:cubicBezTo>
                    <a:cubicBezTo>
                      <a:pt x="57" y="7"/>
                      <a:pt x="59" y="10"/>
                      <a:pt x="56" y="18"/>
                    </a:cubicBezTo>
                    <a:cubicBezTo>
                      <a:pt x="61" y="42"/>
                      <a:pt x="50" y="70"/>
                      <a:pt x="26" y="78"/>
                    </a:cubicBezTo>
                    <a:cubicBezTo>
                      <a:pt x="21" y="70"/>
                      <a:pt x="19" y="62"/>
                      <a:pt x="16" y="54"/>
                    </a:cubicBezTo>
                    <a:cubicBezTo>
                      <a:pt x="13" y="45"/>
                      <a:pt x="3" y="40"/>
                      <a:pt x="0" y="30"/>
                    </a:cubicBezTo>
                    <a:cubicBezTo>
                      <a:pt x="2" y="23"/>
                      <a:pt x="0" y="24"/>
                      <a:pt x="4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8" name="Freeform 355"/>
              <p:cNvSpPr>
                <a:spLocks/>
              </p:cNvSpPr>
              <p:nvPr/>
            </p:nvSpPr>
            <p:spPr bwMode="gray">
              <a:xfrm>
                <a:off x="3097" y="2826"/>
                <a:ext cx="113" cy="152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95" y="12"/>
                  </a:cxn>
                  <a:cxn ang="0">
                    <a:pos x="113" y="18"/>
                  </a:cxn>
                  <a:cxn ang="0">
                    <a:pos x="83" y="64"/>
                  </a:cxn>
                  <a:cxn ang="0">
                    <a:pos x="79" y="76"/>
                  </a:cxn>
                  <a:cxn ang="0">
                    <a:pos x="67" y="84"/>
                  </a:cxn>
                  <a:cxn ang="0">
                    <a:pos x="53" y="120"/>
                  </a:cxn>
                  <a:cxn ang="0">
                    <a:pos x="49" y="132"/>
                  </a:cxn>
                  <a:cxn ang="0">
                    <a:pos x="31" y="138"/>
                  </a:cxn>
                  <a:cxn ang="0">
                    <a:pos x="17" y="152"/>
                  </a:cxn>
                  <a:cxn ang="0">
                    <a:pos x="21" y="138"/>
                  </a:cxn>
                  <a:cxn ang="0">
                    <a:pos x="7" y="126"/>
                  </a:cxn>
                  <a:cxn ang="0">
                    <a:pos x="41" y="68"/>
                  </a:cxn>
                  <a:cxn ang="0">
                    <a:pos x="75" y="0"/>
                  </a:cxn>
                </a:cxnLst>
                <a:rect l="0" t="0" r="r" b="b"/>
                <a:pathLst>
                  <a:path w="113" h="152">
                    <a:moveTo>
                      <a:pt x="75" y="0"/>
                    </a:moveTo>
                    <a:cubicBezTo>
                      <a:pt x="87" y="2"/>
                      <a:pt x="86" y="6"/>
                      <a:pt x="95" y="12"/>
                    </a:cubicBezTo>
                    <a:cubicBezTo>
                      <a:pt x="105" y="10"/>
                      <a:pt x="110" y="8"/>
                      <a:pt x="113" y="18"/>
                    </a:cubicBezTo>
                    <a:cubicBezTo>
                      <a:pt x="108" y="34"/>
                      <a:pt x="97" y="54"/>
                      <a:pt x="83" y="64"/>
                    </a:cubicBezTo>
                    <a:cubicBezTo>
                      <a:pt x="82" y="68"/>
                      <a:pt x="83" y="74"/>
                      <a:pt x="79" y="76"/>
                    </a:cubicBezTo>
                    <a:cubicBezTo>
                      <a:pt x="75" y="79"/>
                      <a:pt x="67" y="84"/>
                      <a:pt x="67" y="84"/>
                    </a:cubicBezTo>
                    <a:cubicBezTo>
                      <a:pt x="60" y="95"/>
                      <a:pt x="57" y="108"/>
                      <a:pt x="53" y="120"/>
                    </a:cubicBezTo>
                    <a:cubicBezTo>
                      <a:pt x="52" y="124"/>
                      <a:pt x="53" y="131"/>
                      <a:pt x="49" y="132"/>
                    </a:cubicBezTo>
                    <a:cubicBezTo>
                      <a:pt x="43" y="134"/>
                      <a:pt x="31" y="138"/>
                      <a:pt x="31" y="138"/>
                    </a:cubicBezTo>
                    <a:cubicBezTo>
                      <a:pt x="28" y="146"/>
                      <a:pt x="25" y="149"/>
                      <a:pt x="17" y="152"/>
                    </a:cubicBezTo>
                    <a:cubicBezTo>
                      <a:pt x="12" y="144"/>
                      <a:pt x="12" y="141"/>
                      <a:pt x="21" y="138"/>
                    </a:cubicBezTo>
                    <a:cubicBezTo>
                      <a:pt x="18" y="130"/>
                      <a:pt x="15" y="129"/>
                      <a:pt x="7" y="126"/>
                    </a:cubicBezTo>
                    <a:cubicBezTo>
                      <a:pt x="0" y="104"/>
                      <a:pt x="19" y="73"/>
                      <a:pt x="41" y="68"/>
                    </a:cubicBezTo>
                    <a:cubicBezTo>
                      <a:pt x="56" y="46"/>
                      <a:pt x="75" y="30"/>
                      <a:pt x="75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9" name="Freeform 356"/>
              <p:cNvSpPr>
                <a:spLocks/>
              </p:cNvSpPr>
              <p:nvPr/>
            </p:nvSpPr>
            <p:spPr bwMode="gray">
              <a:xfrm>
                <a:off x="3178" y="2709"/>
                <a:ext cx="97" cy="139"/>
              </a:xfrm>
              <a:custGeom>
                <a:avLst/>
                <a:gdLst/>
                <a:ahLst/>
                <a:cxnLst>
                  <a:cxn ang="0">
                    <a:pos x="62" y="97"/>
                  </a:cxn>
                  <a:cxn ang="0">
                    <a:pos x="60" y="117"/>
                  </a:cxn>
                  <a:cxn ang="0">
                    <a:pos x="48" y="125"/>
                  </a:cxn>
                  <a:cxn ang="0">
                    <a:pos x="34" y="135"/>
                  </a:cxn>
                  <a:cxn ang="0">
                    <a:pos x="36" y="111"/>
                  </a:cxn>
                  <a:cxn ang="0">
                    <a:pos x="24" y="103"/>
                  </a:cxn>
                  <a:cxn ang="0">
                    <a:pos x="24" y="85"/>
                  </a:cxn>
                  <a:cxn ang="0">
                    <a:pos x="32" y="73"/>
                  </a:cxn>
                  <a:cxn ang="0">
                    <a:pos x="12" y="27"/>
                  </a:cxn>
                  <a:cxn ang="0">
                    <a:pos x="0" y="3"/>
                  </a:cxn>
                  <a:cxn ang="0">
                    <a:pos x="18" y="9"/>
                  </a:cxn>
                  <a:cxn ang="0">
                    <a:pos x="30" y="33"/>
                  </a:cxn>
                  <a:cxn ang="0">
                    <a:pos x="50" y="57"/>
                  </a:cxn>
                  <a:cxn ang="0">
                    <a:pos x="56" y="73"/>
                  </a:cxn>
                  <a:cxn ang="0">
                    <a:pos x="76" y="61"/>
                  </a:cxn>
                  <a:cxn ang="0">
                    <a:pos x="66" y="87"/>
                  </a:cxn>
                  <a:cxn ang="0">
                    <a:pos x="68" y="93"/>
                  </a:cxn>
                  <a:cxn ang="0">
                    <a:pos x="62" y="97"/>
                  </a:cxn>
                </a:cxnLst>
                <a:rect l="0" t="0" r="r" b="b"/>
                <a:pathLst>
                  <a:path w="97" h="139">
                    <a:moveTo>
                      <a:pt x="62" y="97"/>
                    </a:moveTo>
                    <a:cubicBezTo>
                      <a:pt x="61" y="102"/>
                      <a:pt x="64" y="113"/>
                      <a:pt x="60" y="117"/>
                    </a:cubicBezTo>
                    <a:cubicBezTo>
                      <a:pt x="57" y="120"/>
                      <a:pt x="48" y="125"/>
                      <a:pt x="48" y="125"/>
                    </a:cubicBezTo>
                    <a:cubicBezTo>
                      <a:pt x="39" y="139"/>
                      <a:pt x="45" y="139"/>
                      <a:pt x="34" y="135"/>
                    </a:cubicBezTo>
                    <a:cubicBezTo>
                      <a:pt x="35" y="129"/>
                      <a:pt x="41" y="117"/>
                      <a:pt x="36" y="111"/>
                    </a:cubicBezTo>
                    <a:cubicBezTo>
                      <a:pt x="33" y="107"/>
                      <a:pt x="24" y="103"/>
                      <a:pt x="24" y="103"/>
                    </a:cubicBezTo>
                    <a:cubicBezTo>
                      <a:pt x="22" y="96"/>
                      <a:pt x="20" y="94"/>
                      <a:pt x="24" y="85"/>
                    </a:cubicBezTo>
                    <a:cubicBezTo>
                      <a:pt x="26" y="81"/>
                      <a:pt x="32" y="73"/>
                      <a:pt x="32" y="73"/>
                    </a:cubicBezTo>
                    <a:cubicBezTo>
                      <a:pt x="27" y="59"/>
                      <a:pt x="25" y="35"/>
                      <a:pt x="12" y="27"/>
                    </a:cubicBezTo>
                    <a:cubicBezTo>
                      <a:pt x="9" y="18"/>
                      <a:pt x="3" y="12"/>
                      <a:pt x="0" y="3"/>
                    </a:cubicBezTo>
                    <a:cubicBezTo>
                      <a:pt x="9" y="0"/>
                      <a:pt x="11" y="2"/>
                      <a:pt x="18" y="9"/>
                    </a:cubicBezTo>
                    <a:cubicBezTo>
                      <a:pt x="20" y="22"/>
                      <a:pt x="23" y="23"/>
                      <a:pt x="30" y="33"/>
                    </a:cubicBezTo>
                    <a:cubicBezTo>
                      <a:pt x="33" y="51"/>
                      <a:pt x="34" y="53"/>
                      <a:pt x="50" y="57"/>
                    </a:cubicBezTo>
                    <a:cubicBezTo>
                      <a:pt x="53" y="66"/>
                      <a:pt x="47" y="67"/>
                      <a:pt x="56" y="73"/>
                    </a:cubicBezTo>
                    <a:cubicBezTo>
                      <a:pt x="68" y="71"/>
                      <a:pt x="73" y="73"/>
                      <a:pt x="76" y="61"/>
                    </a:cubicBezTo>
                    <a:cubicBezTo>
                      <a:pt x="97" y="68"/>
                      <a:pt x="79" y="83"/>
                      <a:pt x="66" y="87"/>
                    </a:cubicBezTo>
                    <a:cubicBezTo>
                      <a:pt x="67" y="89"/>
                      <a:pt x="69" y="91"/>
                      <a:pt x="68" y="93"/>
                    </a:cubicBezTo>
                    <a:cubicBezTo>
                      <a:pt x="67" y="95"/>
                      <a:pt x="62" y="97"/>
                      <a:pt x="62" y="97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0" name="Freeform 357"/>
              <p:cNvSpPr>
                <a:spLocks/>
              </p:cNvSpPr>
              <p:nvPr/>
            </p:nvSpPr>
            <p:spPr bwMode="gray">
              <a:xfrm>
                <a:off x="3069" y="2463"/>
                <a:ext cx="49" cy="57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1" y="3"/>
                  </a:cxn>
                  <a:cxn ang="0">
                    <a:pos x="7" y="1"/>
                  </a:cxn>
                  <a:cxn ang="0">
                    <a:pos x="17" y="13"/>
                  </a:cxn>
                  <a:cxn ang="0">
                    <a:pos x="23" y="33"/>
                  </a:cxn>
                  <a:cxn ang="0">
                    <a:pos x="41" y="41"/>
                  </a:cxn>
                  <a:cxn ang="0">
                    <a:pos x="31" y="51"/>
                  </a:cxn>
                  <a:cxn ang="0">
                    <a:pos x="19" y="41"/>
                  </a:cxn>
                  <a:cxn ang="0">
                    <a:pos x="11" y="29"/>
                  </a:cxn>
                  <a:cxn ang="0">
                    <a:pos x="7" y="15"/>
                  </a:cxn>
                  <a:cxn ang="0">
                    <a:pos x="9" y="5"/>
                  </a:cxn>
                </a:cxnLst>
                <a:rect l="0" t="0" r="r" b="b"/>
                <a:pathLst>
                  <a:path w="49" h="57">
                    <a:moveTo>
                      <a:pt x="9" y="5"/>
                    </a:moveTo>
                    <a:cubicBezTo>
                      <a:pt x="6" y="4"/>
                      <a:pt x="2" y="5"/>
                      <a:pt x="1" y="3"/>
                    </a:cubicBezTo>
                    <a:cubicBezTo>
                      <a:pt x="0" y="1"/>
                      <a:pt x="5" y="0"/>
                      <a:pt x="7" y="1"/>
                    </a:cubicBezTo>
                    <a:cubicBezTo>
                      <a:pt x="9" y="2"/>
                      <a:pt x="16" y="10"/>
                      <a:pt x="17" y="13"/>
                    </a:cubicBezTo>
                    <a:cubicBezTo>
                      <a:pt x="20" y="19"/>
                      <a:pt x="18" y="28"/>
                      <a:pt x="23" y="33"/>
                    </a:cubicBezTo>
                    <a:cubicBezTo>
                      <a:pt x="28" y="37"/>
                      <a:pt x="36" y="37"/>
                      <a:pt x="41" y="41"/>
                    </a:cubicBezTo>
                    <a:cubicBezTo>
                      <a:pt x="46" y="57"/>
                      <a:pt x="49" y="54"/>
                      <a:pt x="31" y="51"/>
                    </a:cubicBezTo>
                    <a:cubicBezTo>
                      <a:pt x="26" y="47"/>
                      <a:pt x="23" y="46"/>
                      <a:pt x="19" y="41"/>
                    </a:cubicBezTo>
                    <a:cubicBezTo>
                      <a:pt x="16" y="37"/>
                      <a:pt x="11" y="29"/>
                      <a:pt x="11" y="29"/>
                    </a:cubicBezTo>
                    <a:cubicBezTo>
                      <a:pt x="10" y="24"/>
                      <a:pt x="7" y="20"/>
                      <a:pt x="7" y="15"/>
                    </a:cubicBezTo>
                    <a:cubicBezTo>
                      <a:pt x="7" y="12"/>
                      <a:pt x="9" y="5"/>
                      <a:pt x="9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1" name="Freeform 358"/>
              <p:cNvSpPr>
                <a:spLocks/>
              </p:cNvSpPr>
              <p:nvPr/>
            </p:nvSpPr>
            <p:spPr bwMode="gray">
              <a:xfrm>
                <a:off x="3084" y="2365"/>
                <a:ext cx="11" cy="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8" y="13"/>
                  </a:cxn>
                  <a:cxn ang="0">
                    <a:pos x="0" y="3"/>
                  </a:cxn>
                </a:cxnLst>
                <a:rect l="0" t="0" r="r" b="b"/>
                <a:pathLst>
                  <a:path w="11" h="13">
                    <a:moveTo>
                      <a:pt x="0" y="3"/>
                    </a:moveTo>
                    <a:cubicBezTo>
                      <a:pt x="9" y="0"/>
                      <a:pt x="11" y="5"/>
                      <a:pt x="8" y="13"/>
                    </a:cubicBezTo>
                    <a:cubicBezTo>
                      <a:pt x="2" y="11"/>
                      <a:pt x="0" y="10"/>
                      <a:pt x="0" y="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2" name="Freeform 359"/>
              <p:cNvSpPr>
                <a:spLocks/>
              </p:cNvSpPr>
              <p:nvPr/>
            </p:nvSpPr>
            <p:spPr bwMode="gray">
              <a:xfrm>
                <a:off x="3102" y="2368"/>
                <a:ext cx="19" cy="16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16"/>
                  </a:cxn>
                  <a:cxn ang="0">
                    <a:pos x="8" y="0"/>
                  </a:cxn>
                </a:cxnLst>
                <a:rect l="0" t="0" r="r" b="b"/>
                <a:pathLst>
                  <a:path w="19" h="16">
                    <a:moveTo>
                      <a:pt x="8" y="0"/>
                    </a:moveTo>
                    <a:cubicBezTo>
                      <a:pt x="19" y="4"/>
                      <a:pt x="15" y="13"/>
                      <a:pt x="6" y="16"/>
                    </a:cubicBezTo>
                    <a:cubicBezTo>
                      <a:pt x="2" y="9"/>
                      <a:pt x="0" y="4"/>
                      <a:pt x="8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" name="Freeform 360"/>
              <p:cNvSpPr>
                <a:spLocks/>
              </p:cNvSpPr>
              <p:nvPr/>
            </p:nvSpPr>
            <p:spPr bwMode="gray">
              <a:xfrm>
                <a:off x="3103" y="2386"/>
                <a:ext cx="26" cy="1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5" y="12"/>
                  </a:cxn>
                  <a:cxn ang="0">
                    <a:pos x="9" y="10"/>
                  </a:cxn>
                  <a:cxn ang="0">
                    <a:pos x="9" y="0"/>
                  </a:cxn>
                </a:cxnLst>
                <a:rect l="0" t="0" r="r" b="b"/>
                <a:pathLst>
                  <a:path w="26" h="12">
                    <a:moveTo>
                      <a:pt x="9" y="0"/>
                    </a:moveTo>
                    <a:cubicBezTo>
                      <a:pt x="19" y="2"/>
                      <a:pt x="26" y="5"/>
                      <a:pt x="15" y="12"/>
                    </a:cubicBezTo>
                    <a:cubicBezTo>
                      <a:pt x="13" y="11"/>
                      <a:pt x="10" y="11"/>
                      <a:pt x="9" y="10"/>
                    </a:cubicBezTo>
                    <a:cubicBezTo>
                      <a:pt x="0" y="1"/>
                      <a:pt x="20" y="0"/>
                      <a:pt x="9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4" name="Freeform 361"/>
              <p:cNvSpPr>
                <a:spLocks/>
              </p:cNvSpPr>
              <p:nvPr/>
            </p:nvSpPr>
            <p:spPr bwMode="gray">
              <a:xfrm>
                <a:off x="3123" y="2416"/>
                <a:ext cx="14" cy="14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11" y="14"/>
                  </a:cxn>
                  <a:cxn ang="0">
                    <a:pos x="1" y="12"/>
                  </a:cxn>
                  <a:cxn ang="0">
                    <a:pos x="3" y="6"/>
                  </a:cxn>
                </a:cxnLst>
                <a:rect l="0" t="0" r="r" b="b"/>
                <a:pathLst>
                  <a:path w="14" h="14">
                    <a:moveTo>
                      <a:pt x="3" y="6"/>
                    </a:moveTo>
                    <a:cubicBezTo>
                      <a:pt x="12" y="0"/>
                      <a:pt x="14" y="5"/>
                      <a:pt x="11" y="14"/>
                    </a:cubicBezTo>
                    <a:cubicBezTo>
                      <a:pt x="8" y="13"/>
                      <a:pt x="3" y="14"/>
                      <a:pt x="1" y="12"/>
                    </a:cubicBezTo>
                    <a:cubicBezTo>
                      <a:pt x="0" y="11"/>
                      <a:pt x="3" y="6"/>
                      <a:pt x="3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5" name="Freeform 362"/>
              <p:cNvSpPr>
                <a:spLocks/>
              </p:cNvSpPr>
              <p:nvPr/>
            </p:nvSpPr>
            <p:spPr bwMode="gray">
              <a:xfrm>
                <a:off x="3357" y="2484"/>
                <a:ext cx="22" cy="2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20"/>
                  </a:cxn>
                  <a:cxn ang="0">
                    <a:pos x="11" y="0"/>
                  </a:cxn>
                </a:cxnLst>
                <a:rect l="0" t="0" r="r" b="b"/>
                <a:pathLst>
                  <a:path w="22" h="20">
                    <a:moveTo>
                      <a:pt x="11" y="0"/>
                    </a:moveTo>
                    <a:cubicBezTo>
                      <a:pt x="14" y="9"/>
                      <a:pt x="22" y="16"/>
                      <a:pt x="9" y="20"/>
                    </a:cubicBezTo>
                    <a:cubicBezTo>
                      <a:pt x="0" y="11"/>
                      <a:pt x="4" y="10"/>
                      <a:pt x="11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6" name="Freeform 363"/>
              <p:cNvSpPr>
                <a:spLocks/>
              </p:cNvSpPr>
              <p:nvPr/>
            </p:nvSpPr>
            <p:spPr bwMode="gray">
              <a:xfrm>
                <a:off x="3266" y="2402"/>
                <a:ext cx="22" cy="25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22" y="10"/>
                  </a:cxn>
                  <a:cxn ang="0">
                    <a:pos x="2" y="20"/>
                  </a:cxn>
                  <a:cxn ang="0">
                    <a:pos x="2" y="6"/>
                  </a:cxn>
                </a:cxnLst>
                <a:rect l="0" t="0" r="r" b="b"/>
                <a:pathLst>
                  <a:path w="22" h="25">
                    <a:moveTo>
                      <a:pt x="2" y="6"/>
                    </a:moveTo>
                    <a:cubicBezTo>
                      <a:pt x="11" y="0"/>
                      <a:pt x="16" y="1"/>
                      <a:pt x="22" y="10"/>
                    </a:cubicBezTo>
                    <a:cubicBezTo>
                      <a:pt x="19" y="25"/>
                      <a:pt x="16" y="22"/>
                      <a:pt x="2" y="20"/>
                    </a:cubicBezTo>
                    <a:cubicBezTo>
                      <a:pt x="0" y="13"/>
                      <a:pt x="2" y="13"/>
                      <a:pt x="2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7" name="Freeform 364"/>
              <p:cNvSpPr>
                <a:spLocks/>
              </p:cNvSpPr>
              <p:nvPr/>
            </p:nvSpPr>
            <p:spPr bwMode="gray">
              <a:xfrm>
                <a:off x="3284" y="2382"/>
                <a:ext cx="20" cy="18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10" y="0"/>
                  </a:cxn>
                  <a:cxn ang="0">
                    <a:pos x="12" y="18"/>
                  </a:cxn>
                  <a:cxn ang="0">
                    <a:pos x="6" y="18"/>
                  </a:cxn>
                </a:cxnLst>
                <a:rect l="0" t="0" r="r" b="b"/>
                <a:pathLst>
                  <a:path w="20" h="18">
                    <a:moveTo>
                      <a:pt x="6" y="18"/>
                    </a:moveTo>
                    <a:cubicBezTo>
                      <a:pt x="1" y="10"/>
                      <a:pt x="0" y="3"/>
                      <a:pt x="10" y="0"/>
                    </a:cubicBezTo>
                    <a:cubicBezTo>
                      <a:pt x="20" y="3"/>
                      <a:pt x="15" y="10"/>
                      <a:pt x="12" y="18"/>
                    </a:cubicBezTo>
                    <a:cubicBezTo>
                      <a:pt x="5" y="16"/>
                      <a:pt x="6" y="14"/>
                      <a:pt x="6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8" name="Freeform 365"/>
              <p:cNvSpPr>
                <a:spLocks/>
              </p:cNvSpPr>
              <p:nvPr/>
            </p:nvSpPr>
            <p:spPr bwMode="gray">
              <a:xfrm>
                <a:off x="3249" y="2239"/>
                <a:ext cx="15" cy="23"/>
              </a:xfrm>
              <a:custGeom>
                <a:avLst/>
                <a:gdLst/>
                <a:ahLst/>
                <a:cxnLst>
                  <a:cxn ang="0">
                    <a:pos x="5" y="11"/>
                  </a:cxn>
                  <a:cxn ang="0">
                    <a:pos x="15" y="5"/>
                  </a:cxn>
                  <a:cxn ang="0">
                    <a:pos x="13" y="17"/>
                  </a:cxn>
                  <a:cxn ang="0">
                    <a:pos x="5" y="11"/>
                  </a:cxn>
                </a:cxnLst>
                <a:rect l="0" t="0" r="r" b="b"/>
                <a:pathLst>
                  <a:path w="15" h="23">
                    <a:moveTo>
                      <a:pt x="5" y="11"/>
                    </a:moveTo>
                    <a:cubicBezTo>
                      <a:pt x="2" y="1"/>
                      <a:pt x="7" y="0"/>
                      <a:pt x="15" y="5"/>
                    </a:cubicBezTo>
                    <a:cubicBezTo>
                      <a:pt x="14" y="9"/>
                      <a:pt x="15" y="13"/>
                      <a:pt x="13" y="17"/>
                    </a:cubicBezTo>
                    <a:cubicBezTo>
                      <a:pt x="9" y="23"/>
                      <a:pt x="0" y="16"/>
                      <a:pt x="5" y="1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9" name="Freeform 366"/>
              <p:cNvSpPr>
                <a:spLocks/>
              </p:cNvSpPr>
              <p:nvPr/>
            </p:nvSpPr>
            <p:spPr bwMode="gray">
              <a:xfrm>
                <a:off x="3425" y="2319"/>
                <a:ext cx="20" cy="23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11" y="3"/>
                  </a:cxn>
                  <a:cxn ang="0">
                    <a:pos x="7" y="19"/>
                  </a:cxn>
                  <a:cxn ang="0">
                    <a:pos x="3" y="13"/>
                  </a:cxn>
                </a:cxnLst>
                <a:rect l="0" t="0" r="r" b="b"/>
                <a:pathLst>
                  <a:path w="20" h="23">
                    <a:moveTo>
                      <a:pt x="3" y="13"/>
                    </a:moveTo>
                    <a:cubicBezTo>
                      <a:pt x="0" y="5"/>
                      <a:pt x="2" y="0"/>
                      <a:pt x="11" y="3"/>
                    </a:cubicBezTo>
                    <a:cubicBezTo>
                      <a:pt x="16" y="10"/>
                      <a:pt x="20" y="23"/>
                      <a:pt x="7" y="19"/>
                    </a:cubicBezTo>
                    <a:cubicBezTo>
                      <a:pt x="6" y="17"/>
                      <a:pt x="3" y="13"/>
                      <a:pt x="3" y="1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0" name="Freeform 367"/>
              <p:cNvSpPr>
                <a:spLocks/>
              </p:cNvSpPr>
              <p:nvPr/>
            </p:nvSpPr>
            <p:spPr bwMode="gray">
              <a:xfrm>
                <a:off x="2928" y="2187"/>
                <a:ext cx="30" cy="42"/>
              </a:xfrm>
              <a:custGeom>
                <a:avLst/>
                <a:gdLst/>
                <a:ahLst/>
                <a:cxnLst>
                  <a:cxn ang="0">
                    <a:pos x="16" y="33"/>
                  </a:cxn>
                  <a:cxn ang="0">
                    <a:pos x="8" y="21"/>
                  </a:cxn>
                  <a:cxn ang="0">
                    <a:pos x="0" y="9"/>
                  </a:cxn>
                  <a:cxn ang="0">
                    <a:pos x="16" y="3"/>
                  </a:cxn>
                  <a:cxn ang="0">
                    <a:pos x="30" y="23"/>
                  </a:cxn>
                  <a:cxn ang="0">
                    <a:pos x="28" y="31"/>
                  </a:cxn>
                  <a:cxn ang="0">
                    <a:pos x="16" y="33"/>
                  </a:cxn>
                </a:cxnLst>
                <a:rect l="0" t="0" r="r" b="b"/>
                <a:pathLst>
                  <a:path w="30" h="42">
                    <a:moveTo>
                      <a:pt x="16" y="33"/>
                    </a:moveTo>
                    <a:cubicBezTo>
                      <a:pt x="3" y="20"/>
                      <a:pt x="15" y="34"/>
                      <a:pt x="8" y="21"/>
                    </a:cubicBezTo>
                    <a:cubicBezTo>
                      <a:pt x="6" y="17"/>
                      <a:pt x="0" y="9"/>
                      <a:pt x="0" y="9"/>
                    </a:cubicBezTo>
                    <a:cubicBezTo>
                      <a:pt x="5" y="1"/>
                      <a:pt x="7" y="0"/>
                      <a:pt x="16" y="3"/>
                    </a:cubicBezTo>
                    <a:cubicBezTo>
                      <a:pt x="25" y="16"/>
                      <a:pt x="10" y="16"/>
                      <a:pt x="30" y="23"/>
                    </a:cubicBezTo>
                    <a:cubicBezTo>
                      <a:pt x="29" y="26"/>
                      <a:pt x="30" y="29"/>
                      <a:pt x="28" y="31"/>
                    </a:cubicBezTo>
                    <a:cubicBezTo>
                      <a:pt x="15" y="42"/>
                      <a:pt x="16" y="38"/>
                      <a:pt x="16" y="3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1" name="Freeform 368"/>
              <p:cNvSpPr>
                <a:spLocks/>
              </p:cNvSpPr>
              <p:nvPr/>
            </p:nvSpPr>
            <p:spPr bwMode="gray">
              <a:xfrm>
                <a:off x="2569" y="2226"/>
                <a:ext cx="25" cy="16"/>
              </a:xfrm>
              <a:custGeom>
                <a:avLst/>
                <a:gdLst/>
                <a:ahLst/>
                <a:cxnLst>
                  <a:cxn ang="0">
                    <a:pos x="15" y="16"/>
                  </a:cxn>
                  <a:cxn ang="0">
                    <a:pos x="3" y="8"/>
                  </a:cxn>
                  <a:cxn ang="0">
                    <a:pos x="15" y="0"/>
                  </a:cxn>
                  <a:cxn ang="0">
                    <a:pos x="15" y="16"/>
                  </a:cxn>
                </a:cxnLst>
                <a:rect l="0" t="0" r="r" b="b"/>
                <a:pathLst>
                  <a:path w="25" h="16">
                    <a:moveTo>
                      <a:pt x="15" y="16"/>
                    </a:moveTo>
                    <a:cubicBezTo>
                      <a:pt x="10" y="15"/>
                      <a:pt x="0" y="12"/>
                      <a:pt x="3" y="8"/>
                    </a:cubicBezTo>
                    <a:cubicBezTo>
                      <a:pt x="6" y="4"/>
                      <a:pt x="15" y="0"/>
                      <a:pt x="15" y="0"/>
                    </a:cubicBezTo>
                    <a:cubicBezTo>
                      <a:pt x="17" y="3"/>
                      <a:pt x="25" y="16"/>
                      <a:pt x="15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2" name="Freeform 369"/>
              <p:cNvSpPr>
                <a:spLocks/>
              </p:cNvSpPr>
              <p:nvPr/>
            </p:nvSpPr>
            <p:spPr bwMode="gray">
              <a:xfrm>
                <a:off x="2462" y="2246"/>
                <a:ext cx="65" cy="46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30" y="4"/>
                  </a:cxn>
                  <a:cxn ang="0">
                    <a:pos x="42" y="0"/>
                  </a:cxn>
                  <a:cxn ang="0">
                    <a:pos x="58" y="12"/>
                  </a:cxn>
                  <a:cxn ang="0">
                    <a:pos x="32" y="26"/>
                  </a:cxn>
                  <a:cxn ang="0">
                    <a:pos x="12" y="46"/>
                  </a:cxn>
                  <a:cxn ang="0">
                    <a:pos x="8" y="20"/>
                  </a:cxn>
                  <a:cxn ang="0">
                    <a:pos x="12" y="14"/>
                  </a:cxn>
                  <a:cxn ang="0">
                    <a:pos x="14" y="24"/>
                  </a:cxn>
                </a:cxnLst>
                <a:rect l="0" t="0" r="r" b="b"/>
                <a:pathLst>
                  <a:path w="65" h="46">
                    <a:moveTo>
                      <a:pt x="14" y="24"/>
                    </a:moveTo>
                    <a:cubicBezTo>
                      <a:pt x="18" y="13"/>
                      <a:pt x="16" y="9"/>
                      <a:pt x="30" y="4"/>
                    </a:cubicBezTo>
                    <a:cubicBezTo>
                      <a:pt x="34" y="3"/>
                      <a:pt x="42" y="0"/>
                      <a:pt x="42" y="0"/>
                    </a:cubicBezTo>
                    <a:cubicBezTo>
                      <a:pt x="50" y="1"/>
                      <a:pt x="65" y="0"/>
                      <a:pt x="58" y="12"/>
                    </a:cubicBezTo>
                    <a:cubicBezTo>
                      <a:pt x="53" y="21"/>
                      <a:pt x="40" y="21"/>
                      <a:pt x="32" y="26"/>
                    </a:cubicBezTo>
                    <a:cubicBezTo>
                      <a:pt x="26" y="35"/>
                      <a:pt x="23" y="42"/>
                      <a:pt x="12" y="46"/>
                    </a:cubicBezTo>
                    <a:cubicBezTo>
                      <a:pt x="0" y="42"/>
                      <a:pt x="5" y="30"/>
                      <a:pt x="8" y="20"/>
                    </a:cubicBezTo>
                    <a:cubicBezTo>
                      <a:pt x="9" y="18"/>
                      <a:pt x="10" y="13"/>
                      <a:pt x="12" y="14"/>
                    </a:cubicBezTo>
                    <a:cubicBezTo>
                      <a:pt x="15" y="16"/>
                      <a:pt x="13" y="21"/>
                      <a:pt x="14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3" name="Freeform 370"/>
              <p:cNvSpPr>
                <a:spLocks/>
              </p:cNvSpPr>
              <p:nvPr/>
            </p:nvSpPr>
            <p:spPr bwMode="gray">
              <a:xfrm>
                <a:off x="2392" y="2241"/>
                <a:ext cx="69" cy="47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18" y="25"/>
                  </a:cxn>
                  <a:cxn ang="0">
                    <a:pos x="52" y="1"/>
                  </a:cxn>
                  <a:cxn ang="0">
                    <a:pos x="64" y="3"/>
                  </a:cxn>
                  <a:cxn ang="0">
                    <a:pos x="50" y="19"/>
                  </a:cxn>
                  <a:cxn ang="0">
                    <a:pos x="28" y="33"/>
                  </a:cxn>
                  <a:cxn ang="0">
                    <a:pos x="22" y="47"/>
                  </a:cxn>
                  <a:cxn ang="0">
                    <a:pos x="16" y="45"/>
                  </a:cxn>
                  <a:cxn ang="0">
                    <a:pos x="12" y="39"/>
                  </a:cxn>
                  <a:cxn ang="0">
                    <a:pos x="0" y="35"/>
                  </a:cxn>
                  <a:cxn ang="0">
                    <a:pos x="0" y="31"/>
                  </a:cxn>
                </a:cxnLst>
                <a:rect l="0" t="0" r="r" b="b"/>
                <a:pathLst>
                  <a:path w="69" h="47">
                    <a:moveTo>
                      <a:pt x="0" y="31"/>
                    </a:moveTo>
                    <a:cubicBezTo>
                      <a:pt x="7" y="24"/>
                      <a:pt x="9" y="22"/>
                      <a:pt x="18" y="25"/>
                    </a:cubicBezTo>
                    <a:cubicBezTo>
                      <a:pt x="25" y="4"/>
                      <a:pt x="36" y="12"/>
                      <a:pt x="52" y="1"/>
                    </a:cubicBezTo>
                    <a:cubicBezTo>
                      <a:pt x="56" y="2"/>
                      <a:pt x="61" y="0"/>
                      <a:pt x="64" y="3"/>
                    </a:cubicBezTo>
                    <a:cubicBezTo>
                      <a:pt x="69" y="8"/>
                      <a:pt x="50" y="19"/>
                      <a:pt x="50" y="19"/>
                    </a:cubicBezTo>
                    <a:cubicBezTo>
                      <a:pt x="46" y="31"/>
                      <a:pt x="35" y="22"/>
                      <a:pt x="28" y="33"/>
                    </a:cubicBezTo>
                    <a:cubicBezTo>
                      <a:pt x="31" y="41"/>
                      <a:pt x="31" y="44"/>
                      <a:pt x="22" y="47"/>
                    </a:cubicBezTo>
                    <a:cubicBezTo>
                      <a:pt x="20" y="46"/>
                      <a:pt x="18" y="46"/>
                      <a:pt x="16" y="45"/>
                    </a:cubicBezTo>
                    <a:cubicBezTo>
                      <a:pt x="14" y="43"/>
                      <a:pt x="14" y="40"/>
                      <a:pt x="12" y="39"/>
                    </a:cubicBezTo>
                    <a:cubicBezTo>
                      <a:pt x="8" y="37"/>
                      <a:pt x="0" y="35"/>
                      <a:pt x="0" y="35"/>
                    </a:cubicBezTo>
                    <a:cubicBezTo>
                      <a:pt x="2" y="26"/>
                      <a:pt x="3" y="25"/>
                      <a:pt x="0" y="3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4" name="Freeform 371"/>
              <p:cNvSpPr>
                <a:spLocks/>
              </p:cNvSpPr>
              <p:nvPr/>
            </p:nvSpPr>
            <p:spPr bwMode="gray">
              <a:xfrm>
                <a:off x="2024" y="1982"/>
                <a:ext cx="355" cy="277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6" y="18"/>
                  </a:cxn>
                  <a:cxn ang="0">
                    <a:pos x="46" y="30"/>
                  </a:cxn>
                  <a:cxn ang="0">
                    <a:pos x="76" y="52"/>
                  </a:cxn>
                  <a:cxn ang="0">
                    <a:pos x="92" y="66"/>
                  </a:cxn>
                  <a:cxn ang="0">
                    <a:pos x="122" y="98"/>
                  </a:cxn>
                  <a:cxn ang="0">
                    <a:pos x="136" y="128"/>
                  </a:cxn>
                  <a:cxn ang="0">
                    <a:pos x="148" y="132"/>
                  </a:cxn>
                  <a:cxn ang="0">
                    <a:pos x="154" y="150"/>
                  </a:cxn>
                  <a:cxn ang="0">
                    <a:pos x="176" y="152"/>
                  </a:cxn>
                  <a:cxn ang="0">
                    <a:pos x="170" y="196"/>
                  </a:cxn>
                  <a:cxn ang="0">
                    <a:pos x="180" y="224"/>
                  </a:cxn>
                  <a:cxn ang="0">
                    <a:pos x="198" y="232"/>
                  </a:cxn>
                  <a:cxn ang="0">
                    <a:pos x="216" y="234"/>
                  </a:cxn>
                  <a:cxn ang="0">
                    <a:pos x="236" y="242"/>
                  </a:cxn>
                  <a:cxn ang="0">
                    <a:pos x="254" y="236"/>
                  </a:cxn>
                  <a:cxn ang="0">
                    <a:pos x="272" y="248"/>
                  </a:cxn>
                  <a:cxn ang="0">
                    <a:pos x="296" y="256"/>
                  </a:cxn>
                  <a:cxn ang="0">
                    <a:pos x="314" y="264"/>
                  </a:cxn>
                  <a:cxn ang="0">
                    <a:pos x="352" y="266"/>
                  </a:cxn>
                  <a:cxn ang="0">
                    <a:pos x="342" y="274"/>
                  </a:cxn>
                  <a:cxn ang="0">
                    <a:pos x="322" y="272"/>
                  </a:cxn>
                  <a:cxn ang="0">
                    <a:pos x="300" y="270"/>
                  </a:cxn>
                  <a:cxn ang="0">
                    <a:pos x="288" y="266"/>
                  </a:cxn>
                  <a:cxn ang="0">
                    <a:pos x="252" y="264"/>
                  </a:cxn>
                  <a:cxn ang="0">
                    <a:pos x="234" y="260"/>
                  </a:cxn>
                  <a:cxn ang="0">
                    <a:pos x="172" y="242"/>
                  </a:cxn>
                  <a:cxn ang="0">
                    <a:pos x="160" y="216"/>
                  </a:cxn>
                  <a:cxn ang="0">
                    <a:pos x="126" y="200"/>
                  </a:cxn>
                  <a:cxn ang="0">
                    <a:pos x="108" y="186"/>
                  </a:cxn>
                  <a:cxn ang="0">
                    <a:pos x="94" y="158"/>
                  </a:cxn>
                  <a:cxn ang="0">
                    <a:pos x="68" y="108"/>
                  </a:cxn>
                  <a:cxn ang="0">
                    <a:pos x="64" y="102"/>
                  </a:cxn>
                  <a:cxn ang="0">
                    <a:pos x="58" y="100"/>
                  </a:cxn>
                  <a:cxn ang="0">
                    <a:pos x="54" y="88"/>
                  </a:cxn>
                  <a:cxn ang="0">
                    <a:pos x="38" y="58"/>
                  </a:cxn>
                  <a:cxn ang="0">
                    <a:pos x="20" y="40"/>
                  </a:cxn>
                  <a:cxn ang="0">
                    <a:pos x="4" y="22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355" h="277">
                    <a:moveTo>
                      <a:pt x="10" y="4"/>
                    </a:moveTo>
                    <a:cubicBezTo>
                      <a:pt x="22" y="0"/>
                      <a:pt x="24" y="14"/>
                      <a:pt x="36" y="18"/>
                    </a:cubicBezTo>
                    <a:cubicBezTo>
                      <a:pt x="37" y="19"/>
                      <a:pt x="45" y="29"/>
                      <a:pt x="46" y="30"/>
                    </a:cubicBezTo>
                    <a:cubicBezTo>
                      <a:pt x="56" y="40"/>
                      <a:pt x="67" y="38"/>
                      <a:pt x="76" y="52"/>
                    </a:cubicBezTo>
                    <a:cubicBezTo>
                      <a:pt x="80" y="58"/>
                      <a:pt x="92" y="66"/>
                      <a:pt x="92" y="66"/>
                    </a:cubicBezTo>
                    <a:cubicBezTo>
                      <a:pt x="96" y="79"/>
                      <a:pt x="112" y="88"/>
                      <a:pt x="122" y="98"/>
                    </a:cubicBezTo>
                    <a:cubicBezTo>
                      <a:pt x="124" y="105"/>
                      <a:pt x="130" y="124"/>
                      <a:pt x="136" y="128"/>
                    </a:cubicBezTo>
                    <a:cubicBezTo>
                      <a:pt x="140" y="130"/>
                      <a:pt x="148" y="132"/>
                      <a:pt x="148" y="132"/>
                    </a:cubicBezTo>
                    <a:cubicBezTo>
                      <a:pt x="150" y="138"/>
                      <a:pt x="154" y="150"/>
                      <a:pt x="154" y="150"/>
                    </a:cubicBezTo>
                    <a:cubicBezTo>
                      <a:pt x="161" y="139"/>
                      <a:pt x="168" y="144"/>
                      <a:pt x="176" y="152"/>
                    </a:cubicBezTo>
                    <a:cubicBezTo>
                      <a:pt x="174" y="167"/>
                      <a:pt x="173" y="181"/>
                      <a:pt x="170" y="196"/>
                    </a:cubicBezTo>
                    <a:cubicBezTo>
                      <a:pt x="171" y="202"/>
                      <a:pt x="174" y="220"/>
                      <a:pt x="180" y="224"/>
                    </a:cubicBezTo>
                    <a:cubicBezTo>
                      <a:pt x="185" y="228"/>
                      <a:pt x="193" y="228"/>
                      <a:pt x="198" y="232"/>
                    </a:cubicBezTo>
                    <a:cubicBezTo>
                      <a:pt x="204" y="230"/>
                      <a:pt x="216" y="234"/>
                      <a:pt x="216" y="234"/>
                    </a:cubicBezTo>
                    <a:cubicBezTo>
                      <a:pt x="223" y="241"/>
                      <a:pt x="225" y="245"/>
                      <a:pt x="236" y="242"/>
                    </a:cubicBezTo>
                    <a:cubicBezTo>
                      <a:pt x="242" y="240"/>
                      <a:pt x="254" y="236"/>
                      <a:pt x="254" y="236"/>
                    </a:cubicBezTo>
                    <a:cubicBezTo>
                      <a:pt x="260" y="240"/>
                      <a:pt x="265" y="246"/>
                      <a:pt x="272" y="248"/>
                    </a:cubicBezTo>
                    <a:cubicBezTo>
                      <a:pt x="277" y="250"/>
                      <a:pt x="291" y="252"/>
                      <a:pt x="296" y="256"/>
                    </a:cubicBezTo>
                    <a:cubicBezTo>
                      <a:pt x="301" y="260"/>
                      <a:pt x="314" y="264"/>
                      <a:pt x="314" y="264"/>
                    </a:cubicBezTo>
                    <a:cubicBezTo>
                      <a:pt x="330" y="263"/>
                      <a:pt x="338" y="261"/>
                      <a:pt x="352" y="266"/>
                    </a:cubicBezTo>
                    <a:cubicBezTo>
                      <a:pt x="355" y="275"/>
                      <a:pt x="350" y="277"/>
                      <a:pt x="342" y="274"/>
                    </a:cubicBezTo>
                    <a:cubicBezTo>
                      <a:pt x="336" y="276"/>
                      <a:pt x="322" y="272"/>
                      <a:pt x="322" y="272"/>
                    </a:cubicBezTo>
                    <a:cubicBezTo>
                      <a:pt x="314" y="275"/>
                      <a:pt x="308" y="272"/>
                      <a:pt x="300" y="270"/>
                    </a:cubicBezTo>
                    <a:cubicBezTo>
                      <a:pt x="296" y="269"/>
                      <a:pt x="288" y="266"/>
                      <a:pt x="288" y="266"/>
                    </a:cubicBezTo>
                    <a:cubicBezTo>
                      <a:pt x="276" y="270"/>
                      <a:pt x="264" y="266"/>
                      <a:pt x="252" y="264"/>
                    </a:cubicBezTo>
                    <a:cubicBezTo>
                      <a:pt x="245" y="259"/>
                      <a:pt x="242" y="257"/>
                      <a:pt x="234" y="260"/>
                    </a:cubicBezTo>
                    <a:cubicBezTo>
                      <a:pt x="211" y="252"/>
                      <a:pt x="192" y="256"/>
                      <a:pt x="172" y="242"/>
                    </a:cubicBezTo>
                    <a:cubicBezTo>
                      <a:pt x="165" y="231"/>
                      <a:pt x="176" y="221"/>
                      <a:pt x="160" y="216"/>
                    </a:cubicBezTo>
                    <a:cubicBezTo>
                      <a:pt x="154" y="233"/>
                      <a:pt x="136" y="203"/>
                      <a:pt x="126" y="200"/>
                    </a:cubicBezTo>
                    <a:cubicBezTo>
                      <a:pt x="120" y="196"/>
                      <a:pt x="114" y="190"/>
                      <a:pt x="108" y="186"/>
                    </a:cubicBezTo>
                    <a:cubicBezTo>
                      <a:pt x="104" y="175"/>
                      <a:pt x="104" y="165"/>
                      <a:pt x="94" y="158"/>
                    </a:cubicBezTo>
                    <a:cubicBezTo>
                      <a:pt x="83" y="142"/>
                      <a:pt x="85" y="119"/>
                      <a:pt x="68" y="108"/>
                    </a:cubicBezTo>
                    <a:cubicBezTo>
                      <a:pt x="67" y="106"/>
                      <a:pt x="66" y="104"/>
                      <a:pt x="64" y="102"/>
                    </a:cubicBezTo>
                    <a:cubicBezTo>
                      <a:pt x="62" y="101"/>
                      <a:pt x="59" y="102"/>
                      <a:pt x="58" y="100"/>
                    </a:cubicBezTo>
                    <a:cubicBezTo>
                      <a:pt x="56" y="97"/>
                      <a:pt x="54" y="88"/>
                      <a:pt x="54" y="88"/>
                    </a:cubicBezTo>
                    <a:cubicBezTo>
                      <a:pt x="59" y="73"/>
                      <a:pt x="52" y="61"/>
                      <a:pt x="38" y="58"/>
                    </a:cubicBezTo>
                    <a:cubicBezTo>
                      <a:pt x="32" y="49"/>
                      <a:pt x="31" y="44"/>
                      <a:pt x="20" y="40"/>
                    </a:cubicBezTo>
                    <a:cubicBezTo>
                      <a:pt x="16" y="27"/>
                      <a:pt x="16" y="26"/>
                      <a:pt x="4" y="22"/>
                    </a:cubicBezTo>
                    <a:cubicBezTo>
                      <a:pt x="1" y="13"/>
                      <a:pt x="0" y="5"/>
                      <a:pt x="10" y="2"/>
                    </a:cubicBezTo>
                    <a:cubicBezTo>
                      <a:pt x="18" y="5"/>
                      <a:pt x="18" y="4"/>
                      <a:pt x="10" y="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5" name="Freeform 372"/>
              <p:cNvSpPr>
                <a:spLocks/>
              </p:cNvSpPr>
              <p:nvPr/>
            </p:nvSpPr>
            <p:spPr bwMode="gray">
              <a:xfrm>
                <a:off x="2242" y="1962"/>
                <a:ext cx="156" cy="206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66" y="58"/>
                  </a:cxn>
                  <a:cxn ang="0">
                    <a:pos x="68" y="52"/>
                  </a:cxn>
                  <a:cxn ang="0">
                    <a:pos x="80" y="44"/>
                  </a:cxn>
                  <a:cxn ang="0">
                    <a:pos x="106" y="22"/>
                  </a:cxn>
                  <a:cxn ang="0">
                    <a:pos x="112" y="4"/>
                  </a:cxn>
                  <a:cxn ang="0">
                    <a:pos x="124" y="0"/>
                  </a:cxn>
                  <a:cxn ang="0">
                    <a:pos x="150" y="28"/>
                  </a:cxn>
                  <a:cxn ang="0">
                    <a:pos x="146" y="44"/>
                  </a:cxn>
                  <a:cxn ang="0">
                    <a:pos x="126" y="64"/>
                  </a:cxn>
                  <a:cxn ang="0">
                    <a:pos x="132" y="94"/>
                  </a:cxn>
                  <a:cxn ang="0">
                    <a:pos x="142" y="110"/>
                  </a:cxn>
                  <a:cxn ang="0">
                    <a:pos x="146" y="128"/>
                  </a:cxn>
                  <a:cxn ang="0">
                    <a:pos x="128" y="128"/>
                  </a:cxn>
                  <a:cxn ang="0">
                    <a:pos x="116" y="146"/>
                  </a:cxn>
                  <a:cxn ang="0">
                    <a:pos x="104" y="156"/>
                  </a:cxn>
                  <a:cxn ang="0">
                    <a:pos x="100" y="198"/>
                  </a:cxn>
                  <a:cxn ang="0">
                    <a:pos x="88" y="202"/>
                  </a:cxn>
                  <a:cxn ang="0">
                    <a:pos x="82" y="206"/>
                  </a:cxn>
                  <a:cxn ang="0">
                    <a:pos x="76" y="202"/>
                  </a:cxn>
                  <a:cxn ang="0">
                    <a:pos x="72" y="190"/>
                  </a:cxn>
                  <a:cxn ang="0">
                    <a:pos x="60" y="186"/>
                  </a:cxn>
                  <a:cxn ang="0">
                    <a:pos x="42" y="194"/>
                  </a:cxn>
                  <a:cxn ang="0">
                    <a:pos x="28" y="186"/>
                  </a:cxn>
                  <a:cxn ang="0">
                    <a:pos x="10" y="148"/>
                  </a:cxn>
                  <a:cxn ang="0">
                    <a:pos x="4" y="130"/>
                  </a:cxn>
                  <a:cxn ang="0">
                    <a:pos x="0" y="118"/>
                  </a:cxn>
                  <a:cxn ang="0">
                    <a:pos x="20" y="96"/>
                  </a:cxn>
                  <a:cxn ang="0">
                    <a:pos x="32" y="104"/>
                  </a:cxn>
                  <a:cxn ang="0">
                    <a:pos x="34" y="80"/>
                  </a:cxn>
                  <a:cxn ang="0">
                    <a:pos x="52" y="70"/>
                  </a:cxn>
                  <a:cxn ang="0">
                    <a:pos x="54" y="66"/>
                  </a:cxn>
                </a:cxnLst>
                <a:rect l="0" t="0" r="r" b="b"/>
                <a:pathLst>
                  <a:path w="156" h="206">
                    <a:moveTo>
                      <a:pt x="54" y="66"/>
                    </a:moveTo>
                    <a:cubicBezTo>
                      <a:pt x="58" y="63"/>
                      <a:pt x="64" y="63"/>
                      <a:pt x="66" y="58"/>
                    </a:cubicBezTo>
                    <a:cubicBezTo>
                      <a:pt x="67" y="56"/>
                      <a:pt x="67" y="53"/>
                      <a:pt x="68" y="52"/>
                    </a:cubicBezTo>
                    <a:cubicBezTo>
                      <a:pt x="71" y="49"/>
                      <a:pt x="80" y="44"/>
                      <a:pt x="80" y="44"/>
                    </a:cubicBezTo>
                    <a:cubicBezTo>
                      <a:pt x="113" y="55"/>
                      <a:pt x="85" y="29"/>
                      <a:pt x="106" y="22"/>
                    </a:cubicBezTo>
                    <a:cubicBezTo>
                      <a:pt x="110" y="17"/>
                      <a:pt x="108" y="9"/>
                      <a:pt x="112" y="4"/>
                    </a:cubicBezTo>
                    <a:cubicBezTo>
                      <a:pt x="115" y="1"/>
                      <a:pt x="124" y="0"/>
                      <a:pt x="124" y="0"/>
                    </a:cubicBezTo>
                    <a:cubicBezTo>
                      <a:pt x="138" y="14"/>
                      <a:pt x="126" y="23"/>
                      <a:pt x="150" y="28"/>
                    </a:cubicBezTo>
                    <a:cubicBezTo>
                      <a:pt x="156" y="36"/>
                      <a:pt x="154" y="39"/>
                      <a:pt x="146" y="44"/>
                    </a:cubicBezTo>
                    <a:cubicBezTo>
                      <a:pt x="141" y="52"/>
                      <a:pt x="135" y="61"/>
                      <a:pt x="126" y="64"/>
                    </a:cubicBezTo>
                    <a:cubicBezTo>
                      <a:pt x="118" y="75"/>
                      <a:pt x="128" y="83"/>
                      <a:pt x="132" y="94"/>
                    </a:cubicBezTo>
                    <a:cubicBezTo>
                      <a:pt x="129" y="103"/>
                      <a:pt x="135" y="105"/>
                      <a:pt x="142" y="110"/>
                    </a:cubicBezTo>
                    <a:cubicBezTo>
                      <a:pt x="145" y="119"/>
                      <a:pt x="141" y="120"/>
                      <a:pt x="146" y="128"/>
                    </a:cubicBezTo>
                    <a:cubicBezTo>
                      <a:pt x="142" y="139"/>
                      <a:pt x="135" y="133"/>
                      <a:pt x="128" y="128"/>
                    </a:cubicBezTo>
                    <a:cubicBezTo>
                      <a:pt x="116" y="132"/>
                      <a:pt x="122" y="136"/>
                      <a:pt x="116" y="146"/>
                    </a:cubicBezTo>
                    <a:cubicBezTo>
                      <a:pt x="113" y="151"/>
                      <a:pt x="108" y="152"/>
                      <a:pt x="104" y="156"/>
                    </a:cubicBezTo>
                    <a:cubicBezTo>
                      <a:pt x="107" y="167"/>
                      <a:pt x="112" y="191"/>
                      <a:pt x="100" y="198"/>
                    </a:cubicBezTo>
                    <a:cubicBezTo>
                      <a:pt x="96" y="200"/>
                      <a:pt x="92" y="200"/>
                      <a:pt x="88" y="202"/>
                    </a:cubicBezTo>
                    <a:cubicBezTo>
                      <a:pt x="86" y="203"/>
                      <a:pt x="84" y="205"/>
                      <a:pt x="82" y="206"/>
                    </a:cubicBezTo>
                    <a:cubicBezTo>
                      <a:pt x="80" y="205"/>
                      <a:pt x="77" y="204"/>
                      <a:pt x="76" y="202"/>
                    </a:cubicBezTo>
                    <a:cubicBezTo>
                      <a:pt x="74" y="198"/>
                      <a:pt x="76" y="191"/>
                      <a:pt x="72" y="190"/>
                    </a:cubicBezTo>
                    <a:cubicBezTo>
                      <a:pt x="68" y="189"/>
                      <a:pt x="60" y="186"/>
                      <a:pt x="60" y="186"/>
                    </a:cubicBezTo>
                    <a:cubicBezTo>
                      <a:pt x="53" y="188"/>
                      <a:pt x="49" y="192"/>
                      <a:pt x="42" y="194"/>
                    </a:cubicBezTo>
                    <a:cubicBezTo>
                      <a:pt x="34" y="189"/>
                      <a:pt x="37" y="183"/>
                      <a:pt x="28" y="186"/>
                    </a:cubicBezTo>
                    <a:cubicBezTo>
                      <a:pt x="12" y="181"/>
                      <a:pt x="19" y="161"/>
                      <a:pt x="10" y="148"/>
                    </a:cubicBezTo>
                    <a:cubicBezTo>
                      <a:pt x="5" y="121"/>
                      <a:pt x="11" y="147"/>
                      <a:pt x="4" y="130"/>
                    </a:cubicBezTo>
                    <a:cubicBezTo>
                      <a:pt x="2" y="126"/>
                      <a:pt x="0" y="118"/>
                      <a:pt x="0" y="118"/>
                    </a:cubicBezTo>
                    <a:cubicBezTo>
                      <a:pt x="2" y="95"/>
                      <a:pt x="0" y="83"/>
                      <a:pt x="20" y="96"/>
                    </a:cubicBezTo>
                    <a:cubicBezTo>
                      <a:pt x="23" y="105"/>
                      <a:pt x="23" y="110"/>
                      <a:pt x="32" y="104"/>
                    </a:cubicBezTo>
                    <a:cubicBezTo>
                      <a:pt x="35" y="95"/>
                      <a:pt x="29" y="88"/>
                      <a:pt x="34" y="80"/>
                    </a:cubicBezTo>
                    <a:cubicBezTo>
                      <a:pt x="36" y="76"/>
                      <a:pt x="48" y="73"/>
                      <a:pt x="52" y="70"/>
                    </a:cubicBezTo>
                    <a:cubicBezTo>
                      <a:pt x="57" y="63"/>
                      <a:pt x="58" y="62"/>
                      <a:pt x="54" y="6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6" name="Freeform 373"/>
              <p:cNvSpPr>
                <a:spLocks/>
              </p:cNvSpPr>
              <p:nvPr/>
            </p:nvSpPr>
            <p:spPr bwMode="gray">
              <a:xfrm>
                <a:off x="2394" y="2058"/>
                <a:ext cx="109" cy="38"/>
              </a:xfrm>
              <a:custGeom>
                <a:avLst/>
                <a:gdLst/>
                <a:ahLst/>
                <a:cxnLst>
                  <a:cxn ang="0">
                    <a:pos x="4" y="32"/>
                  </a:cxn>
                  <a:cxn ang="0">
                    <a:pos x="18" y="10"/>
                  </a:cxn>
                  <a:cxn ang="0">
                    <a:pos x="46" y="20"/>
                  </a:cxn>
                  <a:cxn ang="0">
                    <a:pos x="72" y="14"/>
                  </a:cxn>
                  <a:cxn ang="0">
                    <a:pos x="90" y="0"/>
                  </a:cxn>
                  <a:cxn ang="0">
                    <a:pos x="76" y="26"/>
                  </a:cxn>
                  <a:cxn ang="0">
                    <a:pos x="60" y="38"/>
                  </a:cxn>
                  <a:cxn ang="0">
                    <a:pos x="42" y="32"/>
                  </a:cxn>
                  <a:cxn ang="0">
                    <a:pos x="14" y="30"/>
                  </a:cxn>
                  <a:cxn ang="0">
                    <a:pos x="4" y="32"/>
                  </a:cxn>
                </a:cxnLst>
                <a:rect l="0" t="0" r="r" b="b"/>
                <a:pathLst>
                  <a:path w="109" h="38">
                    <a:moveTo>
                      <a:pt x="4" y="32"/>
                    </a:moveTo>
                    <a:cubicBezTo>
                      <a:pt x="7" y="22"/>
                      <a:pt x="7" y="14"/>
                      <a:pt x="18" y="10"/>
                    </a:cubicBezTo>
                    <a:cubicBezTo>
                      <a:pt x="28" y="12"/>
                      <a:pt x="37" y="14"/>
                      <a:pt x="46" y="20"/>
                    </a:cubicBezTo>
                    <a:cubicBezTo>
                      <a:pt x="62" y="15"/>
                      <a:pt x="54" y="17"/>
                      <a:pt x="72" y="14"/>
                    </a:cubicBezTo>
                    <a:cubicBezTo>
                      <a:pt x="77" y="9"/>
                      <a:pt x="90" y="0"/>
                      <a:pt x="90" y="0"/>
                    </a:cubicBezTo>
                    <a:cubicBezTo>
                      <a:pt x="109" y="6"/>
                      <a:pt x="85" y="23"/>
                      <a:pt x="76" y="26"/>
                    </a:cubicBezTo>
                    <a:cubicBezTo>
                      <a:pt x="71" y="33"/>
                      <a:pt x="68" y="35"/>
                      <a:pt x="60" y="38"/>
                    </a:cubicBezTo>
                    <a:cubicBezTo>
                      <a:pt x="54" y="36"/>
                      <a:pt x="42" y="32"/>
                      <a:pt x="42" y="32"/>
                    </a:cubicBezTo>
                    <a:cubicBezTo>
                      <a:pt x="33" y="23"/>
                      <a:pt x="26" y="26"/>
                      <a:pt x="14" y="30"/>
                    </a:cubicBezTo>
                    <a:cubicBezTo>
                      <a:pt x="1" y="28"/>
                      <a:pt x="0" y="24"/>
                      <a:pt x="4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7" name="Freeform 374"/>
              <p:cNvSpPr>
                <a:spLocks/>
              </p:cNvSpPr>
              <p:nvPr/>
            </p:nvSpPr>
            <p:spPr bwMode="gray">
              <a:xfrm>
                <a:off x="2388" y="2102"/>
                <a:ext cx="76" cy="104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18" y="0"/>
                  </a:cxn>
                  <a:cxn ang="0">
                    <a:pos x="34" y="18"/>
                  </a:cxn>
                  <a:cxn ang="0">
                    <a:pos x="62" y="4"/>
                  </a:cxn>
                  <a:cxn ang="0">
                    <a:pos x="46" y="34"/>
                  </a:cxn>
                  <a:cxn ang="0">
                    <a:pos x="54" y="48"/>
                  </a:cxn>
                  <a:cxn ang="0">
                    <a:pos x="58" y="60"/>
                  </a:cxn>
                  <a:cxn ang="0">
                    <a:pos x="46" y="74"/>
                  </a:cxn>
                  <a:cxn ang="0">
                    <a:pos x="34" y="60"/>
                  </a:cxn>
                  <a:cxn ang="0">
                    <a:pos x="22" y="48"/>
                  </a:cxn>
                  <a:cxn ang="0">
                    <a:pos x="28" y="68"/>
                  </a:cxn>
                  <a:cxn ang="0">
                    <a:pos x="30" y="74"/>
                  </a:cxn>
                  <a:cxn ang="0">
                    <a:pos x="20" y="104"/>
                  </a:cxn>
                  <a:cxn ang="0">
                    <a:pos x="12" y="102"/>
                  </a:cxn>
                  <a:cxn ang="0">
                    <a:pos x="8" y="90"/>
                  </a:cxn>
                  <a:cxn ang="0">
                    <a:pos x="0" y="54"/>
                  </a:cxn>
                  <a:cxn ang="0">
                    <a:pos x="2" y="30"/>
                  </a:cxn>
                  <a:cxn ang="0">
                    <a:pos x="8" y="18"/>
                  </a:cxn>
                </a:cxnLst>
                <a:rect l="0" t="0" r="r" b="b"/>
                <a:pathLst>
                  <a:path w="76" h="104">
                    <a:moveTo>
                      <a:pt x="8" y="18"/>
                    </a:moveTo>
                    <a:cubicBezTo>
                      <a:pt x="10" y="8"/>
                      <a:pt x="9" y="3"/>
                      <a:pt x="18" y="0"/>
                    </a:cubicBezTo>
                    <a:cubicBezTo>
                      <a:pt x="28" y="3"/>
                      <a:pt x="25" y="12"/>
                      <a:pt x="34" y="18"/>
                    </a:cubicBezTo>
                    <a:cubicBezTo>
                      <a:pt x="46" y="16"/>
                      <a:pt x="51" y="8"/>
                      <a:pt x="62" y="4"/>
                    </a:cubicBezTo>
                    <a:cubicBezTo>
                      <a:pt x="76" y="9"/>
                      <a:pt x="56" y="31"/>
                      <a:pt x="46" y="34"/>
                    </a:cubicBezTo>
                    <a:cubicBezTo>
                      <a:pt x="51" y="56"/>
                      <a:pt x="43" y="29"/>
                      <a:pt x="54" y="48"/>
                    </a:cubicBezTo>
                    <a:cubicBezTo>
                      <a:pt x="56" y="52"/>
                      <a:pt x="58" y="60"/>
                      <a:pt x="58" y="60"/>
                    </a:cubicBezTo>
                    <a:cubicBezTo>
                      <a:pt x="55" y="68"/>
                      <a:pt x="54" y="71"/>
                      <a:pt x="46" y="74"/>
                    </a:cubicBezTo>
                    <a:cubicBezTo>
                      <a:pt x="38" y="71"/>
                      <a:pt x="37" y="68"/>
                      <a:pt x="34" y="60"/>
                    </a:cubicBezTo>
                    <a:cubicBezTo>
                      <a:pt x="33" y="50"/>
                      <a:pt x="32" y="33"/>
                      <a:pt x="22" y="48"/>
                    </a:cubicBezTo>
                    <a:cubicBezTo>
                      <a:pt x="25" y="60"/>
                      <a:pt x="23" y="53"/>
                      <a:pt x="28" y="68"/>
                    </a:cubicBezTo>
                    <a:cubicBezTo>
                      <a:pt x="29" y="70"/>
                      <a:pt x="30" y="74"/>
                      <a:pt x="30" y="74"/>
                    </a:cubicBezTo>
                    <a:cubicBezTo>
                      <a:pt x="24" y="84"/>
                      <a:pt x="22" y="93"/>
                      <a:pt x="20" y="104"/>
                    </a:cubicBezTo>
                    <a:cubicBezTo>
                      <a:pt x="17" y="103"/>
                      <a:pt x="14" y="104"/>
                      <a:pt x="12" y="102"/>
                    </a:cubicBezTo>
                    <a:cubicBezTo>
                      <a:pt x="9" y="99"/>
                      <a:pt x="8" y="90"/>
                      <a:pt x="8" y="90"/>
                    </a:cubicBezTo>
                    <a:cubicBezTo>
                      <a:pt x="13" y="75"/>
                      <a:pt x="14" y="64"/>
                      <a:pt x="0" y="54"/>
                    </a:cubicBezTo>
                    <a:cubicBezTo>
                      <a:pt x="1" y="46"/>
                      <a:pt x="1" y="38"/>
                      <a:pt x="2" y="30"/>
                    </a:cubicBezTo>
                    <a:cubicBezTo>
                      <a:pt x="2" y="27"/>
                      <a:pt x="13" y="2"/>
                      <a:pt x="8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8" name="Freeform 375"/>
              <p:cNvSpPr>
                <a:spLocks/>
              </p:cNvSpPr>
              <p:nvPr/>
            </p:nvSpPr>
            <p:spPr bwMode="gray">
              <a:xfrm>
                <a:off x="2515" y="2046"/>
                <a:ext cx="37" cy="61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13" y="0"/>
                  </a:cxn>
                  <a:cxn ang="0">
                    <a:pos x="15" y="28"/>
                  </a:cxn>
                  <a:cxn ang="0">
                    <a:pos x="37" y="38"/>
                  </a:cxn>
                  <a:cxn ang="0">
                    <a:pos x="19" y="44"/>
                  </a:cxn>
                  <a:cxn ang="0">
                    <a:pos x="5" y="58"/>
                  </a:cxn>
                  <a:cxn ang="0">
                    <a:pos x="1" y="34"/>
                  </a:cxn>
                  <a:cxn ang="0">
                    <a:pos x="3" y="28"/>
                  </a:cxn>
                </a:cxnLst>
                <a:rect l="0" t="0" r="r" b="b"/>
                <a:pathLst>
                  <a:path w="37" h="61">
                    <a:moveTo>
                      <a:pt x="3" y="28"/>
                    </a:moveTo>
                    <a:cubicBezTo>
                      <a:pt x="5" y="14"/>
                      <a:pt x="2" y="7"/>
                      <a:pt x="13" y="0"/>
                    </a:cubicBezTo>
                    <a:cubicBezTo>
                      <a:pt x="26" y="9"/>
                      <a:pt x="23" y="17"/>
                      <a:pt x="15" y="28"/>
                    </a:cubicBezTo>
                    <a:cubicBezTo>
                      <a:pt x="25" y="31"/>
                      <a:pt x="33" y="27"/>
                      <a:pt x="37" y="38"/>
                    </a:cubicBezTo>
                    <a:cubicBezTo>
                      <a:pt x="30" y="45"/>
                      <a:pt x="28" y="47"/>
                      <a:pt x="19" y="44"/>
                    </a:cubicBezTo>
                    <a:cubicBezTo>
                      <a:pt x="13" y="54"/>
                      <a:pt x="18" y="61"/>
                      <a:pt x="5" y="58"/>
                    </a:cubicBezTo>
                    <a:cubicBezTo>
                      <a:pt x="0" y="50"/>
                      <a:pt x="3" y="44"/>
                      <a:pt x="1" y="34"/>
                    </a:cubicBezTo>
                    <a:cubicBezTo>
                      <a:pt x="2" y="32"/>
                      <a:pt x="3" y="28"/>
                      <a:pt x="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69" name="Freeform 376"/>
              <p:cNvSpPr>
                <a:spLocks/>
              </p:cNvSpPr>
              <p:nvPr/>
            </p:nvSpPr>
            <p:spPr bwMode="gray">
              <a:xfrm>
                <a:off x="2523" y="2140"/>
                <a:ext cx="49" cy="29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9" y="0"/>
                  </a:cxn>
                  <a:cxn ang="0">
                    <a:pos x="49" y="16"/>
                  </a:cxn>
                  <a:cxn ang="0">
                    <a:pos x="35" y="14"/>
                  </a:cxn>
                  <a:cxn ang="0">
                    <a:pos x="3" y="16"/>
                  </a:cxn>
                  <a:cxn ang="0">
                    <a:pos x="7" y="0"/>
                  </a:cxn>
                </a:cxnLst>
                <a:rect l="0" t="0" r="r" b="b"/>
                <a:pathLst>
                  <a:path w="49" h="29">
                    <a:moveTo>
                      <a:pt x="7" y="0"/>
                    </a:moveTo>
                    <a:cubicBezTo>
                      <a:pt x="15" y="6"/>
                      <a:pt x="19" y="2"/>
                      <a:pt x="29" y="0"/>
                    </a:cubicBezTo>
                    <a:cubicBezTo>
                      <a:pt x="45" y="5"/>
                      <a:pt x="40" y="3"/>
                      <a:pt x="49" y="16"/>
                    </a:cubicBezTo>
                    <a:cubicBezTo>
                      <a:pt x="46" y="29"/>
                      <a:pt x="42" y="21"/>
                      <a:pt x="35" y="14"/>
                    </a:cubicBezTo>
                    <a:cubicBezTo>
                      <a:pt x="26" y="15"/>
                      <a:pt x="12" y="19"/>
                      <a:pt x="3" y="16"/>
                    </a:cubicBezTo>
                    <a:cubicBezTo>
                      <a:pt x="0" y="6"/>
                      <a:pt x="7" y="10"/>
                      <a:pt x="7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0" name="Freeform 377"/>
              <p:cNvSpPr>
                <a:spLocks/>
              </p:cNvSpPr>
              <p:nvPr/>
            </p:nvSpPr>
            <p:spPr bwMode="gray">
              <a:xfrm>
                <a:off x="2573" y="2096"/>
                <a:ext cx="61" cy="48"/>
              </a:xfrm>
              <a:custGeom>
                <a:avLst/>
                <a:gdLst/>
                <a:ahLst/>
                <a:cxnLst>
                  <a:cxn ang="0">
                    <a:pos x="21" y="38"/>
                  </a:cxn>
                  <a:cxn ang="0">
                    <a:pos x="15" y="26"/>
                  </a:cxn>
                  <a:cxn ang="0">
                    <a:pos x="3" y="22"/>
                  </a:cxn>
                  <a:cxn ang="0">
                    <a:pos x="13" y="8"/>
                  </a:cxn>
                  <a:cxn ang="0">
                    <a:pos x="25" y="0"/>
                  </a:cxn>
                  <a:cxn ang="0">
                    <a:pos x="49" y="10"/>
                  </a:cxn>
                  <a:cxn ang="0">
                    <a:pos x="53" y="20"/>
                  </a:cxn>
                  <a:cxn ang="0">
                    <a:pos x="61" y="32"/>
                  </a:cxn>
                  <a:cxn ang="0">
                    <a:pos x="41" y="38"/>
                  </a:cxn>
                  <a:cxn ang="0">
                    <a:pos x="23" y="44"/>
                  </a:cxn>
                  <a:cxn ang="0">
                    <a:pos x="21" y="38"/>
                  </a:cxn>
                </a:cxnLst>
                <a:rect l="0" t="0" r="r" b="b"/>
                <a:pathLst>
                  <a:path w="61" h="48">
                    <a:moveTo>
                      <a:pt x="21" y="38"/>
                    </a:moveTo>
                    <a:cubicBezTo>
                      <a:pt x="19" y="34"/>
                      <a:pt x="19" y="29"/>
                      <a:pt x="15" y="26"/>
                    </a:cubicBezTo>
                    <a:cubicBezTo>
                      <a:pt x="12" y="24"/>
                      <a:pt x="3" y="22"/>
                      <a:pt x="3" y="22"/>
                    </a:cubicBezTo>
                    <a:cubicBezTo>
                      <a:pt x="0" y="12"/>
                      <a:pt x="5" y="12"/>
                      <a:pt x="13" y="8"/>
                    </a:cubicBezTo>
                    <a:cubicBezTo>
                      <a:pt x="17" y="6"/>
                      <a:pt x="25" y="0"/>
                      <a:pt x="25" y="0"/>
                    </a:cubicBezTo>
                    <a:cubicBezTo>
                      <a:pt x="37" y="2"/>
                      <a:pt x="41" y="2"/>
                      <a:pt x="49" y="10"/>
                    </a:cubicBezTo>
                    <a:cubicBezTo>
                      <a:pt x="45" y="21"/>
                      <a:pt x="46" y="12"/>
                      <a:pt x="53" y="20"/>
                    </a:cubicBezTo>
                    <a:cubicBezTo>
                      <a:pt x="56" y="24"/>
                      <a:pt x="61" y="32"/>
                      <a:pt x="61" y="32"/>
                    </a:cubicBezTo>
                    <a:cubicBezTo>
                      <a:pt x="56" y="47"/>
                      <a:pt x="53" y="42"/>
                      <a:pt x="41" y="38"/>
                    </a:cubicBezTo>
                    <a:cubicBezTo>
                      <a:pt x="27" y="47"/>
                      <a:pt x="34" y="48"/>
                      <a:pt x="23" y="44"/>
                    </a:cubicBezTo>
                    <a:cubicBezTo>
                      <a:pt x="22" y="42"/>
                      <a:pt x="21" y="38"/>
                      <a:pt x="21" y="3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1" name="Freeform 378"/>
              <p:cNvSpPr>
                <a:spLocks/>
              </p:cNvSpPr>
              <p:nvPr/>
            </p:nvSpPr>
            <p:spPr bwMode="gray">
              <a:xfrm>
                <a:off x="2590" y="2118"/>
                <a:ext cx="286" cy="182"/>
              </a:xfrm>
              <a:custGeom>
                <a:avLst/>
                <a:gdLst/>
                <a:ahLst/>
                <a:cxnLst>
                  <a:cxn ang="0">
                    <a:pos x="46" y="28"/>
                  </a:cxn>
                  <a:cxn ang="0">
                    <a:pos x="36" y="14"/>
                  </a:cxn>
                  <a:cxn ang="0">
                    <a:pos x="26" y="30"/>
                  </a:cxn>
                  <a:cxn ang="0">
                    <a:pos x="0" y="24"/>
                  </a:cxn>
                  <a:cxn ang="0">
                    <a:pos x="10" y="42"/>
                  </a:cxn>
                  <a:cxn ang="0">
                    <a:pos x="16" y="62"/>
                  </a:cxn>
                  <a:cxn ang="0">
                    <a:pos x="24" y="48"/>
                  </a:cxn>
                  <a:cxn ang="0">
                    <a:pos x="30" y="44"/>
                  </a:cxn>
                  <a:cxn ang="0">
                    <a:pos x="48" y="56"/>
                  </a:cxn>
                  <a:cxn ang="0">
                    <a:pos x="70" y="62"/>
                  </a:cxn>
                  <a:cxn ang="0">
                    <a:pos x="88" y="72"/>
                  </a:cxn>
                  <a:cxn ang="0">
                    <a:pos x="106" y="102"/>
                  </a:cxn>
                  <a:cxn ang="0">
                    <a:pos x="104" y="122"/>
                  </a:cxn>
                  <a:cxn ang="0">
                    <a:pos x="98" y="134"/>
                  </a:cxn>
                  <a:cxn ang="0">
                    <a:pos x="122" y="128"/>
                  </a:cxn>
                  <a:cxn ang="0">
                    <a:pos x="140" y="140"/>
                  </a:cxn>
                  <a:cxn ang="0">
                    <a:pos x="168" y="148"/>
                  </a:cxn>
                  <a:cxn ang="0">
                    <a:pos x="174" y="146"/>
                  </a:cxn>
                  <a:cxn ang="0">
                    <a:pos x="168" y="134"/>
                  </a:cxn>
                  <a:cxn ang="0">
                    <a:pos x="178" y="136"/>
                  </a:cxn>
                  <a:cxn ang="0">
                    <a:pos x="186" y="118"/>
                  </a:cxn>
                  <a:cxn ang="0">
                    <a:pos x="202" y="122"/>
                  </a:cxn>
                  <a:cxn ang="0">
                    <a:pos x="214" y="130"/>
                  </a:cxn>
                  <a:cxn ang="0">
                    <a:pos x="244" y="168"/>
                  </a:cxn>
                  <a:cxn ang="0">
                    <a:pos x="262" y="178"/>
                  </a:cxn>
                  <a:cxn ang="0">
                    <a:pos x="284" y="170"/>
                  </a:cxn>
                  <a:cxn ang="0">
                    <a:pos x="268" y="160"/>
                  </a:cxn>
                  <a:cxn ang="0">
                    <a:pos x="256" y="138"/>
                  </a:cxn>
                  <a:cxn ang="0">
                    <a:pos x="250" y="132"/>
                  </a:cxn>
                  <a:cxn ang="0">
                    <a:pos x="248" y="122"/>
                  </a:cxn>
                  <a:cxn ang="0">
                    <a:pos x="236" y="116"/>
                  </a:cxn>
                  <a:cxn ang="0">
                    <a:pos x="240" y="96"/>
                  </a:cxn>
                  <a:cxn ang="0">
                    <a:pos x="220" y="86"/>
                  </a:cxn>
                  <a:cxn ang="0">
                    <a:pos x="210" y="70"/>
                  </a:cxn>
                  <a:cxn ang="0">
                    <a:pos x="190" y="54"/>
                  </a:cxn>
                  <a:cxn ang="0">
                    <a:pos x="168" y="38"/>
                  </a:cxn>
                  <a:cxn ang="0">
                    <a:pos x="156" y="34"/>
                  </a:cxn>
                  <a:cxn ang="0">
                    <a:pos x="120" y="16"/>
                  </a:cxn>
                  <a:cxn ang="0">
                    <a:pos x="102" y="4"/>
                  </a:cxn>
                  <a:cxn ang="0">
                    <a:pos x="96" y="0"/>
                  </a:cxn>
                  <a:cxn ang="0">
                    <a:pos x="70" y="10"/>
                  </a:cxn>
                  <a:cxn ang="0">
                    <a:pos x="56" y="32"/>
                  </a:cxn>
                  <a:cxn ang="0">
                    <a:pos x="46" y="28"/>
                  </a:cxn>
                </a:cxnLst>
                <a:rect l="0" t="0" r="r" b="b"/>
                <a:pathLst>
                  <a:path w="286" h="182">
                    <a:moveTo>
                      <a:pt x="46" y="28"/>
                    </a:moveTo>
                    <a:cubicBezTo>
                      <a:pt x="41" y="14"/>
                      <a:pt x="46" y="17"/>
                      <a:pt x="36" y="14"/>
                    </a:cubicBezTo>
                    <a:cubicBezTo>
                      <a:pt x="31" y="17"/>
                      <a:pt x="26" y="30"/>
                      <a:pt x="26" y="30"/>
                    </a:cubicBezTo>
                    <a:cubicBezTo>
                      <a:pt x="12" y="25"/>
                      <a:pt x="19" y="21"/>
                      <a:pt x="0" y="24"/>
                    </a:cubicBezTo>
                    <a:cubicBezTo>
                      <a:pt x="2" y="33"/>
                      <a:pt x="2" y="37"/>
                      <a:pt x="10" y="42"/>
                    </a:cubicBezTo>
                    <a:cubicBezTo>
                      <a:pt x="12" y="49"/>
                      <a:pt x="14" y="55"/>
                      <a:pt x="16" y="62"/>
                    </a:cubicBezTo>
                    <a:cubicBezTo>
                      <a:pt x="24" y="59"/>
                      <a:pt x="27" y="57"/>
                      <a:pt x="24" y="48"/>
                    </a:cubicBezTo>
                    <a:cubicBezTo>
                      <a:pt x="26" y="47"/>
                      <a:pt x="28" y="43"/>
                      <a:pt x="30" y="44"/>
                    </a:cubicBezTo>
                    <a:cubicBezTo>
                      <a:pt x="48" y="48"/>
                      <a:pt x="36" y="52"/>
                      <a:pt x="48" y="56"/>
                    </a:cubicBezTo>
                    <a:cubicBezTo>
                      <a:pt x="74" y="65"/>
                      <a:pt x="47" y="56"/>
                      <a:pt x="70" y="62"/>
                    </a:cubicBezTo>
                    <a:cubicBezTo>
                      <a:pt x="77" y="64"/>
                      <a:pt x="88" y="72"/>
                      <a:pt x="88" y="72"/>
                    </a:cubicBezTo>
                    <a:cubicBezTo>
                      <a:pt x="96" y="84"/>
                      <a:pt x="102" y="87"/>
                      <a:pt x="106" y="102"/>
                    </a:cubicBezTo>
                    <a:cubicBezTo>
                      <a:pt x="105" y="109"/>
                      <a:pt x="106" y="115"/>
                      <a:pt x="104" y="122"/>
                    </a:cubicBezTo>
                    <a:cubicBezTo>
                      <a:pt x="103" y="126"/>
                      <a:pt x="94" y="132"/>
                      <a:pt x="98" y="134"/>
                    </a:cubicBezTo>
                    <a:cubicBezTo>
                      <a:pt x="106" y="137"/>
                      <a:pt x="122" y="128"/>
                      <a:pt x="122" y="128"/>
                    </a:cubicBezTo>
                    <a:cubicBezTo>
                      <a:pt x="130" y="131"/>
                      <a:pt x="133" y="135"/>
                      <a:pt x="140" y="140"/>
                    </a:cubicBezTo>
                    <a:cubicBezTo>
                      <a:pt x="148" y="145"/>
                      <a:pt x="159" y="145"/>
                      <a:pt x="168" y="148"/>
                    </a:cubicBezTo>
                    <a:cubicBezTo>
                      <a:pt x="170" y="147"/>
                      <a:pt x="173" y="148"/>
                      <a:pt x="174" y="146"/>
                    </a:cubicBezTo>
                    <a:cubicBezTo>
                      <a:pt x="176" y="142"/>
                      <a:pt x="164" y="136"/>
                      <a:pt x="168" y="134"/>
                    </a:cubicBezTo>
                    <a:cubicBezTo>
                      <a:pt x="171" y="132"/>
                      <a:pt x="175" y="135"/>
                      <a:pt x="178" y="136"/>
                    </a:cubicBezTo>
                    <a:cubicBezTo>
                      <a:pt x="182" y="131"/>
                      <a:pt x="186" y="118"/>
                      <a:pt x="186" y="118"/>
                    </a:cubicBezTo>
                    <a:cubicBezTo>
                      <a:pt x="189" y="119"/>
                      <a:pt x="199" y="120"/>
                      <a:pt x="202" y="122"/>
                    </a:cubicBezTo>
                    <a:cubicBezTo>
                      <a:pt x="206" y="124"/>
                      <a:pt x="214" y="130"/>
                      <a:pt x="214" y="130"/>
                    </a:cubicBezTo>
                    <a:cubicBezTo>
                      <a:pt x="224" y="145"/>
                      <a:pt x="228" y="158"/>
                      <a:pt x="244" y="168"/>
                    </a:cubicBezTo>
                    <a:cubicBezTo>
                      <a:pt x="250" y="172"/>
                      <a:pt x="262" y="178"/>
                      <a:pt x="262" y="178"/>
                    </a:cubicBezTo>
                    <a:cubicBezTo>
                      <a:pt x="265" y="178"/>
                      <a:pt x="286" y="182"/>
                      <a:pt x="284" y="170"/>
                    </a:cubicBezTo>
                    <a:cubicBezTo>
                      <a:pt x="283" y="164"/>
                      <a:pt x="268" y="160"/>
                      <a:pt x="268" y="160"/>
                    </a:cubicBezTo>
                    <a:cubicBezTo>
                      <a:pt x="261" y="150"/>
                      <a:pt x="270" y="143"/>
                      <a:pt x="256" y="138"/>
                    </a:cubicBezTo>
                    <a:cubicBezTo>
                      <a:pt x="254" y="136"/>
                      <a:pt x="251" y="135"/>
                      <a:pt x="250" y="132"/>
                    </a:cubicBezTo>
                    <a:cubicBezTo>
                      <a:pt x="248" y="129"/>
                      <a:pt x="250" y="125"/>
                      <a:pt x="248" y="122"/>
                    </a:cubicBezTo>
                    <a:cubicBezTo>
                      <a:pt x="246" y="118"/>
                      <a:pt x="240" y="118"/>
                      <a:pt x="236" y="116"/>
                    </a:cubicBezTo>
                    <a:cubicBezTo>
                      <a:pt x="230" y="107"/>
                      <a:pt x="227" y="100"/>
                      <a:pt x="240" y="96"/>
                    </a:cubicBezTo>
                    <a:cubicBezTo>
                      <a:pt x="236" y="83"/>
                      <a:pt x="236" y="84"/>
                      <a:pt x="220" y="86"/>
                    </a:cubicBezTo>
                    <a:cubicBezTo>
                      <a:pt x="209" y="82"/>
                      <a:pt x="208" y="82"/>
                      <a:pt x="210" y="70"/>
                    </a:cubicBezTo>
                    <a:cubicBezTo>
                      <a:pt x="207" y="60"/>
                      <a:pt x="199" y="57"/>
                      <a:pt x="190" y="54"/>
                    </a:cubicBezTo>
                    <a:cubicBezTo>
                      <a:pt x="181" y="45"/>
                      <a:pt x="181" y="42"/>
                      <a:pt x="168" y="38"/>
                    </a:cubicBezTo>
                    <a:cubicBezTo>
                      <a:pt x="164" y="37"/>
                      <a:pt x="156" y="34"/>
                      <a:pt x="156" y="34"/>
                    </a:cubicBezTo>
                    <a:cubicBezTo>
                      <a:pt x="146" y="24"/>
                      <a:pt x="134" y="21"/>
                      <a:pt x="120" y="16"/>
                    </a:cubicBezTo>
                    <a:cubicBezTo>
                      <a:pt x="113" y="14"/>
                      <a:pt x="108" y="8"/>
                      <a:pt x="102" y="4"/>
                    </a:cubicBezTo>
                    <a:cubicBezTo>
                      <a:pt x="100" y="3"/>
                      <a:pt x="96" y="0"/>
                      <a:pt x="96" y="0"/>
                    </a:cubicBezTo>
                    <a:cubicBezTo>
                      <a:pt x="83" y="2"/>
                      <a:pt x="79" y="1"/>
                      <a:pt x="70" y="10"/>
                    </a:cubicBezTo>
                    <a:cubicBezTo>
                      <a:pt x="67" y="19"/>
                      <a:pt x="63" y="27"/>
                      <a:pt x="56" y="32"/>
                    </a:cubicBezTo>
                    <a:cubicBezTo>
                      <a:pt x="49" y="30"/>
                      <a:pt x="52" y="31"/>
                      <a:pt x="46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2" name="Freeform 379"/>
              <p:cNvSpPr>
                <a:spLocks/>
              </p:cNvSpPr>
              <p:nvPr/>
            </p:nvSpPr>
            <p:spPr bwMode="gray">
              <a:xfrm>
                <a:off x="2837" y="2138"/>
                <a:ext cx="78" cy="78"/>
              </a:xfrm>
              <a:custGeom>
                <a:avLst/>
                <a:gdLst/>
                <a:ahLst/>
                <a:cxnLst>
                  <a:cxn ang="0">
                    <a:pos x="1" y="58"/>
                  </a:cxn>
                  <a:cxn ang="0">
                    <a:pos x="27" y="60"/>
                  </a:cxn>
                  <a:cxn ang="0">
                    <a:pos x="45" y="48"/>
                  </a:cxn>
                  <a:cxn ang="0">
                    <a:pos x="57" y="30"/>
                  </a:cxn>
                  <a:cxn ang="0">
                    <a:pos x="43" y="14"/>
                  </a:cxn>
                  <a:cxn ang="0">
                    <a:pos x="43" y="4"/>
                  </a:cxn>
                  <a:cxn ang="0">
                    <a:pos x="71" y="26"/>
                  </a:cxn>
                  <a:cxn ang="0">
                    <a:pos x="67" y="54"/>
                  </a:cxn>
                  <a:cxn ang="0">
                    <a:pos x="33" y="78"/>
                  </a:cxn>
                  <a:cxn ang="0">
                    <a:pos x="9" y="66"/>
                  </a:cxn>
                  <a:cxn ang="0">
                    <a:pos x="3" y="62"/>
                  </a:cxn>
                  <a:cxn ang="0">
                    <a:pos x="1" y="58"/>
                  </a:cxn>
                </a:cxnLst>
                <a:rect l="0" t="0" r="r" b="b"/>
                <a:pathLst>
                  <a:path w="78" h="78">
                    <a:moveTo>
                      <a:pt x="1" y="58"/>
                    </a:moveTo>
                    <a:cubicBezTo>
                      <a:pt x="6" y="44"/>
                      <a:pt x="18" y="57"/>
                      <a:pt x="27" y="60"/>
                    </a:cubicBezTo>
                    <a:cubicBezTo>
                      <a:pt x="35" y="57"/>
                      <a:pt x="38" y="52"/>
                      <a:pt x="45" y="48"/>
                    </a:cubicBezTo>
                    <a:cubicBezTo>
                      <a:pt x="48" y="40"/>
                      <a:pt x="51" y="36"/>
                      <a:pt x="57" y="30"/>
                    </a:cubicBezTo>
                    <a:cubicBezTo>
                      <a:pt x="55" y="23"/>
                      <a:pt x="43" y="14"/>
                      <a:pt x="43" y="14"/>
                    </a:cubicBezTo>
                    <a:cubicBezTo>
                      <a:pt x="33" y="0"/>
                      <a:pt x="30" y="1"/>
                      <a:pt x="43" y="4"/>
                    </a:cubicBezTo>
                    <a:cubicBezTo>
                      <a:pt x="54" y="11"/>
                      <a:pt x="58" y="22"/>
                      <a:pt x="71" y="26"/>
                    </a:cubicBezTo>
                    <a:cubicBezTo>
                      <a:pt x="78" y="37"/>
                      <a:pt x="78" y="46"/>
                      <a:pt x="67" y="54"/>
                    </a:cubicBezTo>
                    <a:cubicBezTo>
                      <a:pt x="51" y="49"/>
                      <a:pt x="53" y="71"/>
                      <a:pt x="33" y="78"/>
                    </a:cubicBezTo>
                    <a:cubicBezTo>
                      <a:pt x="16" y="72"/>
                      <a:pt x="25" y="76"/>
                      <a:pt x="9" y="66"/>
                    </a:cubicBezTo>
                    <a:cubicBezTo>
                      <a:pt x="7" y="65"/>
                      <a:pt x="3" y="62"/>
                      <a:pt x="3" y="62"/>
                    </a:cubicBezTo>
                    <a:cubicBezTo>
                      <a:pt x="0" y="54"/>
                      <a:pt x="13" y="42"/>
                      <a:pt x="1" y="5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3" name="Freeform 380"/>
              <p:cNvSpPr>
                <a:spLocks/>
              </p:cNvSpPr>
              <p:nvPr/>
            </p:nvSpPr>
            <p:spPr bwMode="gray">
              <a:xfrm>
                <a:off x="3003" y="1972"/>
                <a:ext cx="17" cy="18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14"/>
                  </a:cxn>
                  <a:cxn ang="0">
                    <a:pos x="3" y="4"/>
                  </a:cxn>
                </a:cxnLst>
                <a:rect l="0" t="0" r="r" b="b"/>
                <a:pathLst>
                  <a:path w="17" h="18">
                    <a:moveTo>
                      <a:pt x="3" y="4"/>
                    </a:moveTo>
                    <a:cubicBezTo>
                      <a:pt x="17" y="7"/>
                      <a:pt x="16" y="18"/>
                      <a:pt x="3" y="14"/>
                    </a:cubicBezTo>
                    <a:cubicBezTo>
                      <a:pt x="0" y="6"/>
                      <a:pt x="7" y="0"/>
                      <a:pt x="3" y="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" name="Freeform 381"/>
              <p:cNvSpPr>
                <a:spLocks/>
              </p:cNvSpPr>
              <p:nvPr/>
            </p:nvSpPr>
            <p:spPr bwMode="gray">
              <a:xfrm>
                <a:off x="3100" y="2092"/>
                <a:ext cx="26" cy="22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14" y="0"/>
                  </a:cxn>
                  <a:cxn ang="0">
                    <a:pos x="14" y="22"/>
                  </a:cxn>
                  <a:cxn ang="0">
                    <a:pos x="8" y="14"/>
                  </a:cxn>
                </a:cxnLst>
                <a:rect l="0" t="0" r="r" b="b"/>
                <a:pathLst>
                  <a:path w="26" h="22">
                    <a:moveTo>
                      <a:pt x="8" y="14"/>
                    </a:moveTo>
                    <a:cubicBezTo>
                      <a:pt x="5" y="6"/>
                      <a:pt x="5" y="3"/>
                      <a:pt x="14" y="0"/>
                    </a:cubicBezTo>
                    <a:cubicBezTo>
                      <a:pt x="26" y="4"/>
                      <a:pt x="23" y="16"/>
                      <a:pt x="14" y="22"/>
                    </a:cubicBezTo>
                    <a:cubicBezTo>
                      <a:pt x="0" y="17"/>
                      <a:pt x="13" y="3"/>
                      <a:pt x="8" y="1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5" name="Freeform 382"/>
              <p:cNvSpPr>
                <a:spLocks/>
              </p:cNvSpPr>
              <p:nvPr/>
            </p:nvSpPr>
            <p:spPr bwMode="gray">
              <a:xfrm>
                <a:off x="2783" y="1822"/>
                <a:ext cx="20" cy="15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17" y="2"/>
                  </a:cxn>
                  <a:cxn ang="0">
                    <a:pos x="9" y="12"/>
                  </a:cxn>
                  <a:cxn ang="0">
                    <a:pos x="7" y="12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1"/>
                      <a:pt x="6" y="0"/>
                      <a:pt x="17" y="2"/>
                    </a:cubicBezTo>
                    <a:cubicBezTo>
                      <a:pt x="20" y="10"/>
                      <a:pt x="18" y="15"/>
                      <a:pt x="9" y="12"/>
                    </a:cubicBezTo>
                    <a:cubicBezTo>
                      <a:pt x="4" y="4"/>
                      <a:pt x="4" y="4"/>
                      <a:pt x="7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6" name="Freeform 383"/>
              <p:cNvSpPr>
                <a:spLocks/>
              </p:cNvSpPr>
              <p:nvPr/>
            </p:nvSpPr>
            <p:spPr bwMode="gray">
              <a:xfrm>
                <a:off x="2617" y="1948"/>
                <a:ext cx="20" cy="15"/>
              </a:xfrm>
              <a:custGeom>
                <a:avLst/>
                <a:gdLst/>
                <a:ahLst/>
                <a:cxnLst>
                  <a:cxn ang="0">
                    <a:pos x="7" y="12"/>
                  </a:cxn>
                  <a:cxn ang="0">
                    <a:pos x="15" y="2"/>
                  </a:cxn>
                  <a:cxn ang="0">
                    <a:pos x="15" y="14"/>
                  </a:cxn>
                  <a:cxn ang="0">
                    <a:pos x="7" y="12"/>
                  </a:cxn>
                </a:cxnLst>
                <a:rect l="0" t="0" r="r" b="b"/>
                <a:pathLst>
                  <a:path w="20" h="15">
                    <a:moveTo>
                      <a:pt x="7" y="12"/>
                    </a:moveTo>
                    <a:cubicBezTo>
                      <a:pt x="0" y="2"/>
                      <a:pt x="3" y="0"/>
                      <a:pt x="15" y="2"/>
                    </a:cubicBezTo>
                    <a:cubicBezTo>
                      <a:pt x="16" y="4"/>
                      <a:pt x="20" y="12"/>
                      <a:pt x="15" y="14"/>
                    </a:cubicBezTo>
                    <a:cubicBezTo>
                      <a:pt x="12" y="15"/>
                      <a:pt x="7" y="12"/>
                      <a:pt x="7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7" name="Freeform 384"/>
              <p:cNvSpPr>
                <a:spLocks/>
              </p:cNvSpPr>
              <p:nvPr/>
            </p:nvSpPr>
            <p:spPr bwMode="gray">
              <a:xfrm>
                <a:off x="2436" y="1910"/>
                <a:ext cx="80" cy="80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4" y="24"/>
                  </a:cxn>
                  <a:cxn ang="0">
                    <a:pos x="26" y="20"/>
                  </a:cxn>
                  <a:cxn ang="0">
                    <a:pos x="48" y="18"/>
                  </a:cxn>
                  <a:cxn ang="0">
                    <a:pos x="58" y="0"/>
                  </a:cxn>
                  <a:cxn ang="0">
                    <a:pos x="80" y="40"/>
                  </a:cxn>
                  <a:cxn ang="0">
                    <a:pos x="70" y="56"/>
                  </a:cxn>
                  <a:cxn ang="0">
                    <a:pos x="54" y="62"/>
                  </a:cxn>
                  <a:cxn ang="0">
                    <a:pos x="48" y="80"/>
                  </a:cxn>
                  <a:cxn ang="0">
                    <a:pos x="32" y="68"/>
                  </a:cxn>
                  <a:cxn ang="0">
                    <a:pos x="38" y="52"/>
                  </a:cxn>
                  <a:cxn ang="0">
                    <a:pos x="30" y="28"/>
                  </a:cxn>
                  <a:cxn ang="0">
                    <a:pos x="20" y="48"/>
                  </a:cxn>
                  <a:cxn ang="0">
                    <a:pos x="8" y="56"/>
                  </a:cxn>
                  <a:cxn ang="0">
                    <a:pos x="0" y="50"/>
                  </a:cxn>
                </a:cxnLst>
                <a:rect l="0" t="0" r="r" b="b"/>
                <a:pathLst>
                  <a:path w="80" h="80">
                    <a:moveTo>
                      <a:pt x="0" y="50"/>
                    </a:moveTo>
                    <a:cubicBezTo>
                      <a:pt x="1" y="47"/>
                      <a:pt x="12" y="25"/>
                      <a:pt x="14" y="24"/>
                    </a:cubicBezTo>
                    <a:cubicBezTo>
                      <a:pt x="17" y="22"/>
                      <a:pt x="26" y="20"/>
                      <a:pt x="26" y="20"/>
                    </a:cubicBezTo>
                    <a:cubicBezTo>
                      <a:pt x="34" y="23"/>
                      <a:pt x="40" y="21"/>
                      <a:pt x="48" y="18"/>
                    </a:cubicBezTo>
                    <a:cubicBezTo>
                      <a:pt x="52" y="12"/>
                      <a:pt x="54" y="6"/>
                      <a:pt x="58" y="0"/>
                    </a:cubicBezTo>
                    <a:cubicBezTo>
                      <a:pt x="70" y="4"/>
                      <a:pt x="76" y="28"/>
                      <a:pt x="80" y="40"/>
                    </a:cubicBezTo>
                    <a:cubicBezTo>
                      <a:pt x="75" y="54"/>
                      <a:pt x="80" y="50"/>
                      <a:pt x="70" y="56"/>
                    </a:cubicBezTo>
                    <a:cubicBezTo>
                      <a:pt x="61" y="53"/>
                      <a:pt x="59" y="54"/>
                      <a:pt x="54" y="62"/>
                    </a:cubicBezTo>
                    <a:cubicBezTo>
                      <a:pt x="57" y="71"/>
                      <a:pt x="56" y="75"/>
                      <a:pt x="48" y="80"/>
                    </a:cubicBezTo>
                    <a:cubicBezTo>
                      <a:pt x="40" y="77"/>
                      <a:pt x="39" y="72"/>
                      <a:pt x="32" y="68"/>
                    </a:cubicBezTo>
                    <a:cubicBezTo>
                      <a:pt x="26" y="59"/>
                      <a:pt x="30" y="57"/>
                      <a:pt x="38" y="52"/>
                    </a:cubicBezTo>
                    <a:cubicBezTo>
                      <a:pt x="41" y="42"/>
                      <a:pt x="39" y="34"/>
                      <a:pt x="30" y="28"/>
                    </a:cubicBezTo>
                    <a:cubicBezTo>
                      <a:pt x="20" y="31"/>
                      <a:pt x="30" y="40"/>
                      <a:pt x="20" y="48"/>
                    </a:cubicBezTo>
                    <a:cubicBezTo>
                      <a:pt x="16" y="51"/>
                      <a:pt x="8" y="56"/>
                      <a:pt x="8" y="56"/>
                    </a:cubicBezTo>
                    <a:cubicBezTo>
                      <a:pt x="2" y="50"/>
                      <a:pt x="5" y="50"/>
                      <a:pt x="0" y="5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8" name="Freeform 385"/>
              <p:cNvSpPr>
                <a:spLocks/>
              </p:cNvSpPr>
              <p:nvPr/>
            </p:nvSpPr>
            <p:spPr bwMode="gray">
              <a:xfrm>
                <a:off x="2408" y="1738"/>
                <a:ext cx="94" cy="174"/>
              </a:xfrm>
              <a:custGeom>
                <a:avLst/>
                <a:gdLst/>
                <a:ahLst/>
                <a:cxnLst>
                  <a:cxn ang="0">
                    <a:pos x="14" y="96"/>
                  </a:cxn>
                  <a:cxn ang="0">
                    <a:pos x="26" y="128"/>
                  </a:cxn>
                  <a:cxn ang="0">
                    <a:pos x="32" y="108"/>
                  </a:cxn>
                  <a:cxn ang="0">
                    <a:pos x="52" y="100"/>
                  </a:cxn>
                  <a:cxn ang="0">
                    <a:pos x="46" y="124"/>
                  </a:cxn>
                  <a:cxn ang="0">
                    <a:pos x="66" y="126"/>
                  </a:cxn>
                  <a:cxn ang="0">
                    <a:pos x="76" y="142"/>
                  </a:cxn>
                  <a:cxn ang="0">
                    <a:pos x="58" y="148"/>
                  </a:cxn>
                  <a:cxn ang="0">
                    <a:pos x="74" y="174"/>
                  </a:cxn>
                  <a:cxn ang="0">
                    <a:pos x="84" y="154"/>
                  </a:cxn>
                  <a:cxn ang="0">
                    <a:pos x="82" y="112"/>
                  </a:cxn>
                  <a:cxn ang="0">
                    <a:pos x="60" y="106"/>
                  </a:cxn>
                  <a:cxn ang="0">
                    <a:pos x="50" y="82"/>
                  </a:cxn>
                  <a:cxn ang="0">
                    <a:pos x="34" y="82"/>
                  </a:cxn>
                  <a:cxn ang="0">
                    <a:pos x="30" y="70"/>
                  </a:cxn>
                  <a:cxn ang="0">
                    <a:pos x="42" y="42"/>
                  </a:cxn>
                  <a:cxn ang="0">
                    <a:pos x="30" y="0"/>
                  </a:cxn>
                  <a:cxn ang="0">
                    <a:pos x="18" y="22"/>
                  </a:cxn>
                  <a:cxn ang="0">
                    <a:pos x="4" y="46"/>
                  </a:cxn>
                  <a:cxn ang="0">
                    <a:pos x="14" y="76"/>
                  </a:cxn>
                  <a:cxn ang="0">
                    <a:pos x="14" y="96"/>
                  </a:cxn>
                </a:cxnLst>
                <a:rect l="0" t="0" r="r" b="b"/>
                <a:pathLst>
                  <a:path w="94" h="174">
                    <a:moveTo>
                      <a:pt x="14" y="96"/>
                    </a:moveTo>
                    <a:cubicBezTo>
                      <a:pt x="11" y="109"/>
                      <a:pt x="15" y="120"/>
                      <a:pt x="26" y="128"/>
                    </a:cubicBezTo>
                    <a:cubicBezTo>
                      <a:pt x="34" y="120"/>
                      <a:pt x="35" y="119"/>
                      <a:pt x="32" y="108"/>
                    </a:cubicBezTo>
                    <a:cubicBezTo>
                      <a:pt x="35" y="92"/>
                      <a:pt x="39" y="92"/>
                      <a:pt x="52" y="100"/>
                    </a:cubicBezTo>
                    <a:cubicBezTo>
                      <a:pt x="59" y="110"/>
                      <a:pt x="49" y="114"/>
                      <a:pt x="46" y="124"/>
                    </a:cubicBezTo>
                    <a:cubicBezTo>
                      <a:pt x="50" y="137"/>
                      <a:pt x="57" y="129"/>
                      <a:pt x="66" y="126"/>
                    </a:cubicBezTo>
                    <a:cubicBezTo>
                      <a:pt x="77" y="129"/>
                      <a:pt x="79" y="131"/>
                      <a:pt x="76" y="142"/>
                    </a:cubicBezTo>
                    <a:cubicBezTo>
                      <a:pt x="67" y="139"/>
                      <a:pt x="65" y="141"/>
                      <a:pt x="58" y="148"/>
                    </a:cubicBezTo>
                    <a:cubicBezTo>
                      <a:pt x="60" y="160"/>
                      <a:pt x="62" y="170"/>
                      <a:pt x="74" y="174"/>
                    </a:cubicBezTo>
                    <a:cubicBezTo>
                      <a:pt x="77" y="165"/>
                      <a:pt x="74" y="157"/>
                      <a:pt x="84" y="154"/>
                    </a:cubicBezTo>
                    <a:cubicBezTo>
                      <a:pt x="91" y="143"/>
                      <a:pt x="94" y="122"/>
                      <a:pt x="82" y="112"/>
                    </a:cubicBezTo>
                    <a:cubicBezTo>
                      <a:pt x="77" y="108"/>
                      <a:pt x="66" y="108"/>
                      <a:pt x="60" y="106"/>
                    </a:cubicBezTo>
                    <a:cubicBezTo>
                      <a:pt x="65" y="92"/>
                      <a:pt x="66" y="87"/>
                      <a:pt x="50" y="82"/>
                    </a:cubicBezTo>
                    <a:cubicBezTo>
                      <a:pt x="48" y="82"/>
                      <a:pt x="37" y="86"/>
                      <a:pt x="34" y="82"/>
                    </a:cubicBezTo>
                    <a:cubicBezTo>
                      <a:pt x="32" y="79"/>
                      <a:pt x="30" y="70"/>
                      <a:pt x="30" y="70"/>
                    </a:cubicBezTo>
                    <a:cubicBezTo>
                      <a:pt x="32" y="54"/>
                      <a:pt x="32" y="52"/>
                      <a:pt x="42" y="42"/>
                    </a:cubicBezTo>
                    <a:cubicBezTo>
                      <a:pt x="41" y="30"/>
                      <a:pt x="45" y="5"/>
                      <a:pt x="30" y="0"/>
                    </a:cubicBezTo>
                    <a:cubicBezTo>
                      <a:pt x="14" y="4"/>
                      <a:pt x="16" y="4"/>
                      <a:pt x="18" y="22"/>
                    </a:cubicBezTo>
                    <a:cubicBezTo>
                      <a:pt x="16" y="39"/>
                      <a:pt x="15" y="35"/>
                      <a:pt x="4" y="46"/>
                    </a:cubicBezTo>
                    <a:cubicBezTo>
                      <a:pt x="0" y="59"/>
                      <a:pt x="5" y="67"/>
                      <a:pt x="14" y="76"/>
                    </a:cubicBezTo>
                    <a:cubicBezTo>
                      <a:pt x="15" y="80"/>
                      <a:pt x="17" y="93"/>
                      <a:pt x="14" y="9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9" name="Freeform 386"/>
              <p:cNvSpPr>
                <a:spLocks/>
              </p:cNvSpPr>
              <p:nvPr/>
            </p:nvSpPr>
            <p:spPr bwMode="gray">
              <a:xfrm>
                <a:off x="2434" y="1866"/>
                <a:ext cx="32" cy="50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12" y="0"/>
                  </a:cxn>
                  <a:cxn ang="0">
                    <a:pos x="20" y="16"/>
                  </a:cxn>
                  <a:cxn ang="0">
                    <a:pos x="22" y="24"/>
                  </a:cxn>
                  <a:cxn ang="0">
                    <a:pos x="28" y="26"/>
                  </a:cxn>
                  <a:cxn ang="0">
                    <a:pos x="32" y="38"/>
                  </a:cxn>
                  <a:cxn ang="0">
                    <a:pos x="18" y="50"/>
                  </a:cxn>
                  <a:cxn ang="0">
                    <a:pos x="6" y="24"/>
                  </a:cxn>
                </a:cxnLst>
                <a:rect l="0" t="0" r="r" b="b"/>
                <a:pathLst>
                  <a:path w="32" h="50">
                    <a:moveTo>
                      <a:pt x="6" y="24"/>
                    </a:moveTo>
                    <a:cubicBezTo>
                      <a:pt x="0" y="15"/>
                      <a:pt x="3" y="6"/>
                      <a:pt x="12" y="0"/>
                    </a:cubicBezTo>
                    <a:cubicBezTo>
                      <a:pt x="23" y="3"/>
                      <a:pt x="23" y="5"/>
                      <a:pt x="20" y="16"/>
                    </a:cubicBezTo>
                    <a:cubicBezTo>
                      <a:pt x="21" y="19"/>
                      <a:pt x="20" y="22"/>
                      <a:pt x="22" y="24"/>
                    </a:cubicBezTo>
                    <a:cubicBezTo>
                      <a:pt x="23" y="26"/>
                      <a:pt x="27" y="24"/>
                      <a:pt x="28" y="26"/>
                    </a:cubicBezTo>
                    <a:cubicBezTo>
                      <a:pt x="30" y="29"/>
                      <a:pt x="32" y="38"/>
                      <a:pt x="32" y="38"/>
                    </a:cubicBezTo>
                    <a:cubicBezTo>
                      <a:pt x="29" y="46"/>
                      <a:pt x="26" y="47"/>
                      <a:pt x="18" y="50"/>
                    </a:cubicBezTo>
                    <a:cubicBezTo>
                      <a:pt x="12" y="41"/>
                      <a:pt x="18" y="24"/>
                      <a:pt x="6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0" name="Freeform 387"/>
              <p:cNvSpPr>
                <a:spLocks/>
              </p:cNvSpPr>
              <p:nvPr/>
            </p:nvSpPr>
            <p:spPr bwMode="gray">
              <a:xfrm>
                <a:off x="2368" y="1878"/>
                <a:ext cx="43" cy="50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22" y="20"/>
                  </a:cxn>
                  <a:cxn ang="0">
                    <a:pos x="36" y="0"/>
                  </a:cxn>
                  <a:cxn ang="0">
                    <a:pos x="24" y="28"/>
                  </a:cxn>
                  <a:cxn ang="0">
                    <a:pos x="2" y="50"/>
                  </a:cxn>
                  <a:cxn ang="0">
                    <a:pos x="0" y="44"/>
                  </a:cxn>
                </a:cxnLst>
                <a:rect l="0" t="0" r="r" b="b"/>
                <a:pathLst>
                  <a:path w="43" h="50">
                    <a:moveTo>
                      <a:pt x="0" y="44"/>
                    </a:moveTo>
                    <a:cubicBezTo>
                      <a:pt x="6" y="38"/>
                      <a:pt x="18" y="29"/>
                      <a:pt x="22" y="20"/>
                    </a:cubicBezTo>
                    <a:cubicBezTo>
                      <a:pt x="27" y="10"/>
                      <a:pt x="25" y="4"/>
                      <a:pt x="36" y="0"/>
                    </a:cubicBezTo>
                    <a:cubicBezTo>
                      <a:pt x="43" y="11"/>
                      <a:pt x="36" y="24"/>
                      <a:pt x="24" y="28"/>
                    </a:cubicBezTo>
                    <a:cubicBezTo>
                      <a:pt x="21" y="38"/>
                      <a:pt x="12" y="47"/>
                      <a:pt x="2" y="50"/>
                    </a:cubicBezTo>
                    <a:cubicBezTo>
                      <a:pt x="1" y="48"/>
                      <a:pt x="0" y="44"/>
                      <a:pt x="0" y="4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1" name="Freeform 388"/>
              <p:cNvSpPr>
                <a:spLocks/>
              </p:cNvSpPr>
              <p:nvPr/>
            </p:nvSpPr>
            <p:spPr bwMode="gray">
              <a:xfrm>
                <a:off x="1470" y="3336"/>
                <a:ext cx="3009" cy="465"/>
              </a:xfrm>
              <a:custGeom>
                <a:avLst/>
                <a:gdLst/>
                <a:ahLst/>
                <a:cxnLst>
                  <a:cxn ang="0">
                    <a:pos x="84" y="363"/>
                  </a:cxn>
                  <a:cxn ang="0">
                    <a:pos x="15" y="192"/>
                  </a:cxn>
                  <a:cxn ang="0">
                    <a:pos x="93" y="156"/>
                  </a:cxn>
                  <a:cxn ang="0">
                    <a:pos x="204" y="147"/>
                  </a:cxn>
                  <a:cxn ang="0">
                    <a:pos x="303" y="114"/>
                  </a:cxn>
                  <a:cxn ang="0">
                    <a:pos x="387" y="36"/>
                  </a:cxn>
                  <a:cxn ang="0">
                    <a:pos x="483" y="63"/>
                  </a:cxn>
                  <a:cxn ang="0">
                    <a:pos x="549" y="66"/>
                  </a:cxn>
                  <a:cxn ang="0">
                    <a:pos x="627" y="90"/>
                  </a:cxn>
                  <a:cxn ang="0">
                    <a:pos x="720" y="48"/>
                  </a:cxn>
                  <a:cxn ang="0">
                    <a:pos x="831" y="18"/>
                  </a:cxn>
                  <a:cxn ang="0">
                    <a:pos x="885" y="9"/>
                  </a:cxn>
                  <a:cxn ang="0">
                    <a:pos x="987" y="9"/>
                  </a:cxn>
                  <a:cxn ang="0">
                    <a:pos x="1044" y="24"/>
                  </a:cxn>
                  <a:cxn ang="0">
                    <a:pos x="1062" y="33"/>
                  </a:cxn>
                  <a:cxn ang="0">
                    <a:pos x="1176" y="18"/>
                  </a:cxn>
                  <a:cxn ang="0">
                    <a:pos x="1338" y="30"/>
                  </a:cxn>
                  <a:cxn ang="0">
                    <a:pos x="1437" y="42"/>
                  </a:cxn>
                  <a:cxn ang="0">
                    <a:pos x="1470" y="69"/>
                  </a:cxn>
                  <a:cxn ang="0">
                    <a:pos x="1581" y="141"/>
                  </a:cxn>
                  <a:cxn ang="0">
                    <a:pos x="1530" y="228"/>
                  </a:cxn>
                  <a:cxn ang="0">
                    <a:pos x="1509" y="318"/>
                  </a:cxn>
                  <a:cxn ang="0">
                    <a:pos x="1731" y="372"/>
                  </a:cxn>
                  <a:cxn ang="0">
                    <a:pos x="1833" y="348"/>
                  </a:cxn>
                  <a:cxn ang="0">
                    <a:pos x="1884" y="291"/>
                  </a:cxn>
                  <a:cxn ang="0">
                    <a:pos x="1851" y="246"/>
                  </a:cxn>
                  <a:cxn ang="0">
                    <a:pos x="1932" y="225"/>
                  </a:cxn>
                  <a:cxn ang="0">
                    <a:pos x="2160" y="177"/>
                  </a:cxn>
                  <a:cxn ang="0">
                    <a:pos x="2271" y="204"/>
                  </a:cxn>
                  <a:cxn ang="0">
                    <a:pos x="2385" y="189"/>
                  </a:cxn>
                  <a:cxn ang="0">
                    <a:pos x="2508" y="189"/>
                  </a:cxn>
                  <a:cxn ang="0">
                    <a:pos x="2592" y="210"/>
                  </a:cxn>
                  <a:cxn ang="0">
                    <a:pos x="2661" y="189"/>
                  </a:cxn>
                  <a:cxn ang="0">
                    <a:pos x="2700" y="159"/>
                  </a:cxn>
                  <a:cxn ang="0">
                    <a:pos x="2757" y="141"/>
                  </a:cxn>
                  <a:cxn ang="0">
                    <a:pos x="2787" y="105"/>
                  </a:cxn>
                  <a:cxn ang="0">
                    <a:pos x="2961" y="60"/>
                  </a:cxn>
                  <a:cxn ang="0">
                    <a:pos x="2913" y="87"/>
                  </a:cxn>
                  <a:cxn ang="0">
                    <a:pos x="2796" y="162"/>
                  </a:cxn>
                  <a:cxn ang="0">
                    <a:pos x="2619" y="255"/>
                  </a:cxn>
                  <a:cxn ang="0">
                    <a:pos x="2478" y="258"/>
                  </a:cxn>
                  <a:cxn ang="0">
                    <a:pos x="2427" y="294"/>
                  </a:cxn>
                  <a:cxn ang="0">
                    <a:pos x="2538" y="354"/>
                  </a:cxn>
                  <a:cxn ang="0">
                    <a:pos x="2568" y="318"/>
                  </a:cxn>
                  <a:cxn ang="0">
                    <a:pos x="2700" y="282"/>
                  </a:cxn>
                  <a:cxn ang="0">
                    <a:pos x="2682" y="345"/>
                  </a:cxn>
                  <a:cxn ang="0">
                    <a:pos x="2757" y="315"/>
                  </a:cxn>
                  <a:cxn ang="0">
                    <a:pos x="2727" y="372"/>
                  </a:cxn>
                </a:cxnLst>
                <a:rect l="0" t="0" r="r" b="b"/>
                <a:pathLst>
                  <a:path w="3009" h="465">
                    <a:moveTo>
                      <a:pt x="336" y="465"/>
                    </a:moveTo>
                    <a:lnTo>
                      <a:pt x="192" y="408"/>
                    </a:lnTo>
                    <a:lnTo>
                      <a:pt x="84" y="363"/>
                    </a:lnTo>
                    <a:lnTo>
                      <a:pt x="0" y="330"/>
                    </a:lnTo>
                    <a:cubicBezTo>
                      <a:pt x="2" y="282"/>
                      <a:pt x="1" y="234"/>
                      <a:pt x="6" y="186"/>
                    </a:cubicBezTo>
                    <a:cubicBezTo>
                      <a:pt x="6" y="182"/>
                      <a:pt x="11" y="192"/>
                      <a:pt x="15" y="192"/>
                    </a:cubicBezTo>
                    <a:cubicBezTo>
                      <a:pt x="20" y="193"/>
                      <a:pt x="33" y="188"/>
                      <a:pt x="39" y="186"/>
                    </a:cubicBezTo>
                    <a:cubicBezTo>
                      <a:pt x="48" y="177"/>
                      <a:pt x="54" y="172"/>
                      <a:pt x="66" y="168"/>
                    </a:cubicBezTo>
                    <a:cubicBezTo>
                      <a:pt x="80" y="173"/>
                      <a:pt x="83" y="166"/>
                      <a:pt x="93" y="156"/>
                    </a:cubicBezTo>
                    <a:cubicBezTo>
                      <a:pt x="118" y="164"/>
                      <a:pt x="89" y="156"/>
                      <a:pt x="147" y="156"/>
                    </a:cubicBezTo>
                    <a:cubicBezTo>
                      <a:pt x="158" y="156"/>
                      <a:pt x="180" y="165"/>
                      <a:pt x="180" y="165"/>
                    </a:cubicBezTo>
                    <a:cubicBezTo>
                      <a:pt x="193" y="161"/>
                      <a:pt x="195" y="156"/>
                      <a:pt x="204" y="147"/>
                    </a:cubicBezTo>
                    <a:cubicBezTo>
                      <a:pt x="211" y="140"/>
                      <a:pt x="223" y="138"/>
                      <a:pt x="231" y="132"/>
                    </a:cubicBezTo>
                    <a:cubicBezTo>
                      <a:pt x="239" y="100"/>
                      <a:pt x="251" y="120"/>
                      <a:pt x="270" y="126"/>
                    </a:cubicBezTo>
                    <a:cubicBezTo>
                      <a:pt x="284" y="123"/>
                      <a:pt x="292" y="122"/>
                      <a:pt x="303" y="114"/>
                    </a:cubicBezTo>
                    <a:cubicBezTo>
                      <a:pt x="309" y="77"/>
                      <a:pt x="328" y="85"/>
                      <a:pt x="357" y="75"/>
                    </a:cubicBezTo>
                    <a:cubicBezTo>
                      <a:pt x="359" y="68"/>
                      <a:pt x="362" y="54"/>
                      <a:pt x="369" y="48"/>
                    </a:cubicBezTo>
                    <a:cubicBezTo>
                      <a:pt x="374" y="43"/>
                      <a:pt x="387" y="36"/>
                      <a:pt x="387" y="36"/>
                    </a:cubicBezTo>
                    <a:cubicBezTo>
                      <a:pt x="406" y="38"/>
                      <a:pt x="414" y="38"/>
                      <a:pt x="429" y="48"/>
                    </a:cubicBezTo>
                    <a:cubicBezTo>
                      <a:pt x="435" y="67"/>
                      <a:pt x="427" y="52"/>
                      <a:pt x="456" y="54"/>
                    </a:cubicBezTo>
                    <a:cubicBezTo>
                      <a:pt x="465" y="55"/>
                      <a:pt x="474" y="60"/>
                      <a:pt x="483" y="63"/>
                    </a:cubicBezTo>
                    <a:cubicBezTo>
                      <a:pt x="486" y="64"/>
                      <a:pt x="492" y="66"/>
                      <a:pt x="492" y="66"/>
                    </a:cubicBezTo>
                    <a:cubicBezTo>
                      <a:pt x="516" y="63"/>
                      <a:pt x="512" y="66"/>
                      <a:pt x="531" y="72"/>
                    </a:cubicBezTo>
                    <a:cubicBezTo>
                      <a:pt x="537" y="70"/>
                      <a:pt x="543" y="68"/>
                      <a:pt x="549" y="66"/>
                    </a:cubicBezTo>
                    <a:cubicBezTo>
                      <a:pt x="552" y="65"/>
                      <a:pt x="558" y="63"/>
                      <a:pt x="558" y="63"/>
                    </a:cubicBezTo>
                    <a:cubicBezTo>
                      <a:pt x="579" y="77"/>
                      <a:pt x="575" y="105"/>
                      <a:pt x="603" y="114"/>
                    </a:cubicBezTo>
                    <a:cubicBezTo>
                      <a:pt x="613" y="107"/>
                      <a:pt x="618" y="99"/>
                      <a:pt x="627" y="90"/>
                    </a:cubicBezTo>
                    <a:cubicBezTo>
                      <a:pt x="644" y="93"/>
                      <a:pt x="650" y="92"/>
                      <a:pt x="666" y="87"/>
                    </a:cubicBezTo>
                    <a:cubicBezTo>
                      <a:pt x="680" y="66"/>
                      <a:pt x="671" y="71"/>
                      <a:pt x="687" y="66"/>
                    </a:cubicBezTo>
                    <a:cubicBezTo>
                      <a:pt x="695" y="53"/>
                      <a:pt x="706" y="53"/>
                      <a:pt x="720" y="48"/>
                    </a:cubicBezTo>
                    <a:cubicBezTo>
                      <a:pt x="727" y="46"/>
                      <a:pt x="731" y="38"/>
                      <a:pt x="738" y="36"/>
                    </a:cubicBezTo>
                    <a:cubicBezTo>
                      <a:pt x="762" y="28"/>
                      <a:pt x="784" y="26"/>
                      <a:pt x="810" y="24"/>
                    </a:cubicBezTo>
                    <a:cubicBezTo>
                      <a:pt x="814" y="23"/>
                      <a:pt x="828" y="18"/>
                      <a:pt x="831" y="18"/>
                    </a:cubicBezTo>
                    <a:cubicBezTo>
                      <a:pt x="837" y="19"/>
                      <a:pt x="849" y="24"/>
                      <a:pt x="849" y="24"/>
                    </a:cubicBezTo>
                    <a:cubicBezTo>
                      <a:pt x="863" y="14"/>
                      <a:pt x="855" y="19"/>
                      <a:pt x="876" y="12"/>
                    </a:cubicBezTo>
                    <a:cubicBezTo>
                      <a:pt x="879" y="11"/>
                      <a:pt x="885" y="9"/>
                      <a:pt x="885" y="9"/>
                    </a:cubicBezTo>
                    <a:cubicBezTo>
                      <a:pt x="912" y="16"/>
                      <a:pt x="931" y="21"/>
                      <a:pt x="960" y="24"/>
                    </a:cubicBezTo>
                    <a:cubicBezTo>
                      <a:pt x="968" y="23"/>
                      <a:pt x="977" y="25"/>
                      <a:pt x="984" y="21"/>
                    </a:cubicBezTo>
                    <a:cubicBezTo>
                      <a:pt x="988" y="19"/>
                      <a:pt x="984" y="12"/>
                      <a:pt x="987" y="9"/>
                    </a:cubicBezTo>
                    <a:cubicBezTo>
                      <a:pt x="989" y="7"/>
                      <a:pt x="993" y="7"/>
                      <a:pt x="996" y="6"/>
                    </a:cubicBezTo>
                    <a:cubicBezTo>
                      <a:pt x="1008" y="9"/>
                      <a:pt x="1015" y="13"/>
                      <a:pt x="1026" y="18"/>
                    </a:cubicBezTo>
                    <a:cubicBezTo>
                      <a:pt x="1032" y="21"/>
                      <a:pt x="1038" y="22"/>
                      <a:pt x="1044" y="24"/>
                    </a:cubicBezTo>
                    <a:cubicBezTo>
                      <a:pt x="1047" y="25"/>
                      <a:pt x="1053" y="27"/>
                      <a:pt x="1053" y="27"/>
                    </a:cubicBezTo>
                    <a:cubicBezTo>
                      <a:pt x="1052" y="30"/>
                      <a:pt x="1047" y="34"/>
                      <a:pt x="1050" y="36"/>
                    </a:cubicBezTo>
                    <a:cubicBezTo>
                      <a:pt x="1053" y="38"/>
                      <a:pt x="1058" y="34"/>
                      <a:pt x="1062" y="33"/>
                    </a:cubicBezTo>
                    <a:cubicBezTo>
                      <a:pt x="1085" y="28"/>
                      <a:pt x="1097" y="25"/>
                      <a:pt x="1116" y="12"/>
                    </a:cubicBezTo>
                    <a:cubicBezTo>
                      <a:pt x="1121" y="8"/>
                      <a:pt x="1134" y="6"/>
                      <a:pt x="1134" y="6"/>
                    </a:cubicBezTo>
                    <a:cubicBezTo>
                      <a:pt x="1155" y="9"/>
                      <a:pt x="1159" y="12"/>
                      <a:pt x="1176" y="18"/>
                    </a:cubicBezTo>
                    <a:cubicBezTo>
                      <a:pt x="1189" y="5"/>
                      <a:pt x="1181" y="10"/>
                      <a:pt x="1203" y="3"/>
                    </a:cubicBezTo>
                    <a:cubicBezTo>
                      <a:pt x="1206" y="2"/>
                      <a:pt x="1212" y="0"/>
                      <a:pt x="1212" y="0"/>
                    </a:cubicBezTo>
                    <a:cubicBezTo>
                      <a:pt x="1253" y="5"/>
                      <a:pt x="1303" y="6"/>
                      <a:pt x="1338" y="30"/>
                    </a:cubicBezTo>
                    <a:cubicBezTo>
                      <a:pt x="1346" y="43"/>
                      <a:pt x="1356" y="40"/>
                      <a:pt x="1368" y="48"/>
                    </a:cubicBezTo>
                    <a:cubicBezTo>
                      <a:pt x="1383" y="43"/>
                      <a:pt x="1396" y="49"/>
                      <a:pt x="1410" y="54"/>
                    </a:cubicBezTo>
                    <a:cubicBezTo>
                      <a:pt x="1418" y="49"/>
                      <a:pt x="1437" y="42"/>
                      <a:pt x="1437" y="42"/>
                    </a:cubicBezTo>
                    <a:cubicBezTo>
                      <a:pt x="1443" y="46"/>
                      <a:pt x="1450" y="47"/>
                      <a:pt x="1455" y="51"/>
                    </a:cubicBezTo>
                    <a:cubicBezTo>
                      <a:pt x="1458" y="53"/>
                      <a:pt x="1459" y="57"/>
                      <a:pt x="1461" y="60"/>
                    </a:cubicBezTo>
                    <a:cubicBezTo>
                      <a:pt x="1464" y="63"/>
                      <a:pt x="1467" y="66"/>
                      <a:pt x="1470" y="69"/>
                    </a:cubicBezTo>
                    <a:cubicBezTo>
                      <a:pt x="1488" y="83"/>
                      <a:pt x="1498" y="84"/>
                      <a:pt x="1521" y="87"/>
                    </a:cubicBezTo>
                    <a:cubicBezTo>
                      <a:pt x="1541" y="84"/>
                      <a:pt x="1559" y="84"/>
                      <a:pt x="1578" y="90"/>
                    </a:cubicBezTo>
                    <a:cubicBezTo>
                      <a:pt x="1593" y="112"/>
                      <a:pt x="1589" y="117"/>
                      <a:pt x="1581" y="141"/>
                    </a:cubicBezTo>
                    <a:cubicBezTo>
                      <a:pt x="1566" y="136"/>
                      <a:pt x="1572" y="125"/>
                      <a:pt x="1557" y="135"/>
                    </a:cubicBezTo>
                    <a:cubicBezTo>
                      <a:pt x="1544" y="155"/>
                      <a:pt x="1542" y="181"/>
                      <a:pt x="1521" y="195"/>
                    </a:cubicBezTo>
                    <a:cubicBezTo>
                      <a:pt x="1511" y="210"/>
                      <a:pt x="1517" y="219"/>
                      <a:pt x="1530" y="228"/>
                    </a:cubicBezTo>
                    <a:cubicBezTo>
                      <a:pt x="1539" y="256"/>
                      <a:pt x="1512" y="256"/>
                      <a:pt x="1491" y="258"/>
                    </a:cubicBezTo>
                    <a:cubicBezTo>
                      <a:pt x="1468" y="266"/>
                      <a:pt x="1485" y="289"/>
                      <a:pt x="1491" y="306"/>
                    </a:cubicBezTo>
                    <a:cubicBezTo>
                      <a:pt x="1493" y="313"/>
                      <a:pt x="1503" y="314"/>
                      <a:pt x="1509" y="318"/>
                    </a:cubicBezTo>
                    <a:cubicBezTo>
                      <a:pt x="1534" y="335"/>
                      <a:pt x="1564" y="347"/>
                      <a:pt x="1593" y="354"/>
                    </a:cubicBezTo>
                    <a:cubicBezTo>
                      <a:pt x="1621" y="350"/>
                      <a:pt x="1642" y="350"/>
                      <a:pt x="1671" y="354"/>
                    </a:cubicBezTo>
                    <a:cubicBezTo>
                      <a:pt x="1691" y="361"/>
                      <a:pt x="1710" y="369"/>
                      <a:pt x="1731" y="372"/>
                    </a:cubicBezTo>
                    <a:cubicBezTo>
                      <a:pt x="1758" y="381"/>
                      <a:pt x="1784" y="377"/>
                      <a:pt x="1812" y="375"/>
                    </a:cubicBezTo>
                    <a:cubicBezTo>
                      <a:pt x="1824" y="371"/>
                      <a:pt x="1829" y="367"/>
                      <a:pt x="1836" y="357"/>
                    </a:cubicBezTo>
                    <a:cubicBezTo>
                      <a:pt x="1835" y="354"/>
                      <a:pt x="1835" y="350"/>
                      <a:pt x="1833" y="348"/>
                    </a:cubicBezTo>
                    <a:cubicBezTo>
                      <a:pt x="1831" y="345"/>
                      <a:pt x="1825" y="345"/>
                      <a:pt x="1824" y="342"/>
                    </a:cubicBezTo>
                    <a:cubicBezTo>
                      <a:pt x="1820" y="330"/>
                      <a:pt x="1836" y="283"/>
                      <a:pt x="1839" y="300"/>
                    </a:cubicBezTo>
                    <a:lnTo>
                      <a:pt x="1884" y="291"/>
                    </a:lnTo>
                    <a:lnTo>
                      <a:pt x="1902" y="279"/>
                    </a:lnTo>
                    <a:lnTo>
                      <a:pt x="1872" y="267"/>
                    </a:lnTo>
                    <a:lnTo>
                      <a:pt x="1851" y="246"/>
                    </a:lnTo>
                    <a:lnTo>
                      <a:pt x="1851" y="222"/>
                    </a:lnTo>
                    <a:lnTo>
                      <a:pt x="1890" y="216"/>
                    </a:lnTo>
                    <a:lnTo>
                      <a:pt x="1932" y="225"/>
                    </a:lnTo>
                    <a:lnTo>
                      <a:pt x="1983" y="189"/>
                    </a:lnTo>
                    <a:lnTo>
                      <a:pt x="2061" y="183"/>
                    </a:lnTo>
                    <a:lnTo>
                      <a:pt x="2160" y="177"/>
                    </a:lnTo>
                    <a:lnTo>
                      <a:pt x="2241" y="189"/>
                    </a:lnTo>
                    <a:lnTo>
                      <a:pt x="2271" y="174"/>
                    </a:lnTo>
                    <a:lnTo>
                      <a:pt x="2271" y="204"/>
                    </a:lnTo>
                    <a:lnTo>
                      <a:pt x="2319" y="204"/>
                    </a:lnTo>
                    <a:lnTo>
                      <a:pt x="2361" y="213"/>
                    </a:lnTo>
                    <a:lnTo>
                      <a:pt x="2385" y="189"/>
                    </a:lnTo>
                    <a:lnTo>
                      <a:pt x="2418" y="180"/>
                    </a:lnTo>
                    <a:lnTo>
                      <a:pt x="2424" y="192"/>
                    </a:lnTo>
                    <a:lnTo>
                      <a:pt x="2508" y="189"/>
                    </a:lnTo>
                    <a:lnTo>
                      <a:pt x="2526" y="186"/>
                    </a:lnTo>
                    <a:lnTo>
                      <a:pt x="2574" y="195"/>
                    </a:lnTo>
                    <a:lnTo>
                      <a:pt x="2592" y="210"/>
                    </a:lnTo>
                    <a:lnTo>
                      <a:pt x="2688" y="207"/>
                    </a:lnTo>
                    <a:lnTo>
                      <a:pt x="2691" y="186"/>
                    </a:lnTo>
                    <a:lnTo>
                      <a:pt x="2661" y="189"/>
                    </a:lnTo>
                    <a:lnTo>
                      <a:pt x="2646" y="177"/>
                    </a:lnTo>
                    <a:lnTo>
                      <a:pt x="2661" y="162"/>
                    </a:lnTo>
                    <a:lnTo>
                      <a:pt x="2700" y="159"/>
                    </a:lnTo>
                    <a:lnTo>
                      <a:pt x="2733" y="135"/>
                    </a:lnTo>
                    <a:lnTo>
                      <a:pt x="2721" y="162"/>
                    </a:lnTo>
                    <a:lnTo>
                      <a:pt x="2757" y="141"/>
                    </a:lnTo>
                    <a:lnTo>
                      <a:pt x="2781" y="144"/>
                    </a:lnTo>
                    <a:lnTo>
                      <a:pt x="2808" y="123"/>
                    </a:lnTo>
                    <a:lnTo>
                      <a:pt x="2787" y="105"/>
                    </a:lnTo>
                    <a:lnTo>
                      <a:pt x="2823" y="87"/>
                    </a:lnTo>
                    <a:lnTo>
                      <a:pt x="2895" y="72"/>
                    </a:lnTo>
                    <a:lnTo>
                      <a:pt x="2961" y="60"/>
                    </a:lnTo>
                    <a:lnTo>
                      <a:pt x="3009" y="54"/>
                    </a:lnTo>
                    <a:lnTo>
                      <a:pt x="3009" y="72"/>
                    </a:lnTo>
                    <a:lnTo>
                      <a:pt x="2913" y="87"/>
                    </a:lnTo>
                    <a:lnTo>
                      <a:pt x="2877" y="105"/>
                    </a:lnTo>
                    <a:lnTo>
                      <a:pt x="2841" y="114"/>
                    </a:lnTo>
                    <a:lnTo>
                      <a:pt x="2796" y="162"/>
                    </a:lnTo>
                    <a:lnTo>
                      <a:pt x="2745" y="210"/>
                    </a:lnTo>
                    <a:lnTo>
                      <a:pt x="2652" y="255"/>
                    </a:lnTo>
                    <a:lnTo>
                      <a:pt x="2619" y="255"/>
                    </a:lnTo>
                    <a:lnTo>
                      <a:pt x="2550" y="285"/>
                    </a:lnTo>
                    <a:lnTo>
                      <a:pt x="2514" y="270"/>
                    </a:lnTo>
                    <a:lnTo>
                      <a:pt x="2478" y="258"/>
                    </a:lnTo>
                    <a:lnTo>
                      <a:pt x="2448" y="270"/>
                    </a:lnTo>
                    <a:lnTo>
                      <a:pt x="2451" y="285"/>
                    </a:lnTo>
                    <a:lnTo>
                      <a:pt x="2427" y="294"/>
                    </a:lnTo>
                    <a:lnTo>
                      <a:pt x="2427" y="321"/>
                    </a:lnTo>
                    <a:lnTo>
                      <a:pt x="2484" y="345"/>
                    </a:lnTo>
                    <a:lnTo>
                      <a:pt x="2538" y="354"/>
                    </a:lnTo>
                    <a:lnTo>
                      <a:pt x="2649" y="342"/>
                    </a:lnTo>
                    <a:lnTo>
                      <a:pt x="2610" y="333"/>
                    </a:lnTo>
                    <a:lnTo>
                      <a:pt x="2568" y="318"/>
                    </a:lnTo>
                    <a:lnTo>
                      <a:pt x="2616" y="297"/>
                    </a:lnTo>
                    <a:lnTo>
                      <a:pt x="2670" y="279"/>
                    </a:lnTo>
                    <a:lnTo>
                      <a:pt x="2700" y="282"/>
                    </a:lnTo>
                    <a:lnTo>
                      <a:pt x="2712" y="300"/>
                    </a:lnTo>
                    <a:lnTo>
                      <a:pt x="2667" y="324"/>
                    </a:lnTo>
                    <a:lnTo>
                      <a:pt x="2682" y="345"/>
                    </a:lnTo>
                    <a:lnTo>
                      <a:pt x="2703" y="348"/>
                    </a:lnTo>
                    <a:lnTo>
                      <a:pt x="2751" y="336"/>
                    </a:lnTo>
                    <a:lnTo>
                      <a:pt x="2757" y="315"/>
                    </a:lnTo>
                    <a:lnTo>
                      <a:pt x="2811" y="297"/>
                    </a:lnTo>
                    <a:lnTo>
                      <a:pt x="2895" y="291"/>
                    </a:lnTo>
                    <a:lnTo>
                      <a:pt x="2727" y="372"/>
                    </a:lnTo>
                    <a:lnTo>
                      <a:pt x="2505" y="465"/>
                    </a:lnTo>
                    <a:lnTo>
                      <a:pt x="336" y="465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2" name="Freeform 389"/>
              <p:cNvSpPr>
                <a:spLocks/>
              </p:cNvSpPr>
              <p:nvPr/>
            </p:nvSpPr>
            <p:spPr bwMode="gray">
              <a:xfrm>
                <a:off x="4500" y="1818"/>
                <a:ext cx="1026" cy="1413"/>
              </a:xfrm>
              <a:custGeom>
                <a:avLst/>
                <a:gdLst/>
                <a:ahLst/>
                <a:cxnLst>
                  <a:cxn ang="0">
                    <a:pos x="396" y="66"/>
                  </a:cxn>
                  <a:cxn ang="0">
                    <a:pos x="447" y="0"/>
                  </a:cxn>
                  <a:cxn ang="0">
                    <a:pos x="462" y="18"/>
                  </a:cxn>
                  <a:cxn ang="0">
                    <a:pos x="489" y="15"/>
                  </a:cxn>
                  <a:cxn ang="0">
                    <a:pos x="534" y="27"/>
                  </a:cxn>
                  <a:cxn ang="0">
                    <a:pos x="573" y="33"/>
                  </a:cxn>
                  <a:cxn ang="0">
                    <a:pos x="615" y="27"/>
                  </a:cxn>
                  <a:cxn ang="0">
                    <a:pos x="669" y="111"/>
                  </a:cxn>
                  <a:cxn ang="0">
                    <a:pos x="708" y="129"/>
                  </a:cxn>
                  <a:cxn ang="0">
                    <a:pos x="756" y="135"/>
                  </a:cxn>
                  <a:cxn ang="0">
                    <a:pos x="783" y="171"/>
                  </a:cxn>
                  <a:cxn ang="0">
                    <a:pos x="804" y="228"/>
                  </a:cxn>
                  <a:cxn ang="0">
                    <a:pos x="786" y="270"/>
                  </a:cxn>
                  <a:cxn ang="0">
                    <a:pos x="834" y="294"/>
                  </a:cxn>
                  <a:cxn ang="0">
                    <a:pos x="891" y="318"/>
                  </a:cxn>
                  <a:cxn ang="0">
                    <a:pos x="894" y="333"/>
                  </a:cxn>
                  <a:cxn ang="0">
                    <a:pos x="921" y="324"/>
                  </a:cxn>
                  <a:cxn ang="0">
                    <a:pos x="990" y="378"/>
                  </a:cxn>
                  <a:cxn ang="0">
                    <a:pos x="1026" y="408"/>
                  </a:cxn>
                  <a:cxn ang="0">
                    <a:pos x="972" y="525"/>
                  </a:cxn>
                  <a:cxn ang="0">
                    <a:pos x="930" y="567"/>
                  </a:cxn>
                  <a:cxn ang="0">
                    <a:pos x="903" y="645"/>
                  </a:cxn>
                  <a:cxn ang="0">
                    <a:pos x="843" y="741"/>
                  </a:cxn>
                  <a:cxn ang="0">
                    <a:pos x="771" y="792"/>
                  </a:cxn>
                  <a:cxn ang="0">
                    <a:pos x="717" y="810"/>
                  </a:cxn>
                  <a:cxn ang="0">
                    <a:pos x="696" y="837"/>
                  </a:cxn>
                  <a:cxn ang="0">
                    <a:pos x="642" y="906"/>
                  </a:cxn>
                  <a:cxn ang="0">
                    <a:pos x="549" y="987"/>
                  </a:cxn>
                  <a:cxn ang="0">
                    <a:pos x="480" y="1023"/>
                  </a:cxn>
                  <a:cxn ang="0">
                    <a:pos x="459" y="1044"/>
                  </a:cxn>
                  <a:cxn ang="0">
                    <a:pos x="402" y="1098"/>
                  </a:cxn>
                  <a:cxn ang="0">
                    <a:pos x="333" y="1125"/>
                  </a:cxn>
                  <a:cxn ang="0">
                    <a:pos x="291" y="1125"/>
                  </a:cxn>
                  <a:cxn ang="0">
                    <a:pos x="282" y="1176"/>
                  </a:cxn>
                  <a:cxn ang="0">
                    <a:pos x="228" y="1218"/>
                  </a:cxn>
                  <a:cxn ang="0">
                    <a:pos x="174" y="1248"/>
                  </a:cxn>
                  <a:cxn ang="0">
                    <a:pos x="156" y="1284"/>
                  </a:cxn>
                  <a:cxn ang="0">
                    <a:pos x="117" y="1314"/>
                  </a:cxn>
                  <a:cxn ang="0">
                    <a:pos x="63" y="1347"/>
                  </a:cxn>
                  <a:cxn ang="0">
                    <a:pos x="54" y="1380"/>
                  </a:cxn>
                  <a:cxn ang="0">
                    <a:pos x="39" y="1410"/>
                  </a:cxn>
                  <a:cxn ang="0">
                    <a:pos x="18" y="1371"/>
                  </a:cxn>
                  <a:cxn ang="0">
                    <a:pos x="21" y="1332"/>
                  </a:cxn>
                  <a:cxn ang="0">
                    <a:pos x="105" y="1215"/>
                  </a:cxn>
                  <a:cxn ang="0">
                    <a:pos x="201" y="1095"/>
                  </a:cxn>
                  <a:cxn ang="0">
                    <a:pos x="234" y="1047"/>
                  </a:cxn>
                  <a:cxn ang="0">
                    <a:pos x="315" y="924"/>
                  </a:cxn>
                  <a:cxn ang="0">
                    <a:pos x="339" y="882"/>
                  </a:cxn>
                  <a:cxn ang="0">
                    <a:pos x="381" y="822"/>
                  </a:cxn>
                  <a:cxn ang="0">
                    <a:pos x="408" y="759"/>
                  </a:cxn>
                  <a:cxn ang="0">
                    <a:pos x="414" y="627"/>
                  </a:cxn>
                  <a:cxn ang="0">
                    <a:pos x="378" y="570"/>
                  </a:cxn>
                  <a:cxn ang="0">
                    <a:pos x="369" y="501"/>
                  </a:cxn>
                  <a:cxn ang="0">
                    <a:pos x="357" y="465"/>
                  </a:cxn>
                  <a:cxn ang="0">
                    <a:pos x="330" y="408"/>
                  </a:cxn>
                  <a:cxn ang="0">
                    <a:pos x="342" y="342"/>
                  </a:cxn>
                  <a:cxn ang="0">
                    <a:pos x="327" y="303"/>
                  </a:cxn>
                  <a:cxn ang="0">
                    <a:pos x="390" y="183"/>
                  </a:cxn>
                  <a:cxn ang="0">
                    <a:pos x="360" y="81"/>
                  </a:cxn>
                  <a:cxn ang="0">
                    <a:pos x="363" y="69"/>
                  </a:cxn>
                </a:cxnLst>
                <a:rect l="0" t="0" r="r" b="b"/>
                <a:pathLst>
                  <a:path w="1026" h="1413">
                    <a:moveTo>
                      <a:pt x="363" y="69"/>
                    </a:moveTo>
                    <a:cubicBezTo>
                      <a:pt x="376" y="78"/>
                      <a:pt x="383" y="74"/>
                      <a:pt x="396" y="66"/>
                    </a:cubicBezTo>
                    <a:cubicBezTo>
                      <a:pt x="391" y="42"/>
                      <a:pt x="396" y="27"/>
                      <a:pt x="420" y="21"/>
                    </a:cubicBezTo>
                    <a:cubicBezTo>
                      <a:pt x="430" y="15"/>
                      <a:pt x="437" y="6"/>
                      <a:pt x="447" y="0"/>
                    </a:cubicBezTo>
                    <a:cubicBezTo>
                      <a:pt x="450" y="1"/>
                      <a:pt x="456" y="0"/>
                      <a:pt x="456" y="3"/>
                    </a:cubicBezTo>
                    <a:cubicBezTo>
                      <a:pt x="459" y="22"/>
                      <a:pt x="437" y="24"/>
                      <a:pt x="462" y="18"/>
                    </a:cubicBezTo>
                    <a:cubicBezTo>
                      <a:pt x="465" y="15"/>
                      <a:pt x="467" y="9"/>
                      <a:pt x="471" y="9"/>
                    </a:cubicBezTo>
                    <a:cubicBezTo>
                      <a:pt x="477" y="8"/>
                      <a:pt x="483" y="13"/>
                      <a:pt x="489" y="15"/>
                    </a:cubicBezTo>
                    <a:cubicBezTo>
                      <a:pt x="492" y="16"/>
                      <a:pt x="498" y="18"/>
                      <a:pt x="498" y="18"/>
                    </a:cubicBezTo>
                    <a:cubicBezTo>
                      <a:pt x="506" y="31"/>
                      <a:pt x="517" y="25"/>
                      <a:pt x="534" y="27"/>
                    </a:cubicBezTo>
                    <a:cubicBezTo>
                      <a:pt x="538" y="39"/>
                      <a:pt x="543" y="41"/>
                      <a:pt x="555" y="45"/>
                    </a:cubicBezTo>
                    <a:cubicBezTo>
                      <a:pt x="561" y="41"/>
                      <a:pt x="567" y="37"/>
                      <a:pt x="573" y="33"/>
                    </a:cubicBezTo>
                    <a:cubicBezTo>
                      <a:pt x="576" y="31"/>
                      <a:pt x="582" y="27"/>
                      <a:pt x="582" y="27"/>
                    </a:cubicBezTo>
                    <a:cubicBezTo>
                      <a:pt x="615" y="49"/>
                      <a:pt x="585" y="37"/>
                      <a:pt x="615" y="27"/>
                    </a:cubicBezTo>
                    <a:cubicBezTo>
                      <a:pt x="633" y="33"/>
                      <a:pt x="624" y="50"/>
                      <a:pt x="639" y="60"/>
                    </a:cubicBezTo>
                    <a:cubicBezTo>
                      <a:pt x="643" y="73"/>
                      <a:pt x="658" y="104"/>
                      <a:pt x="669" y="111"/>
                    </a:cubicBezTo>
                    <a:cubicBezTo>
                      <a:pt x="683" y="132"/>
                      <a:pt x="674" y="127"/>
                      <a:pt x="690" y="132"/>
                    </a:cubicBezTo>
                    <a:cubicBezTo>
                      <a:pt x="696" y="131"/>
                      <a:pt x="702" y="130"/>
                      <a:pt x="708" y="129"/>
                    </a:cubicBezTo>
                    <a:cubicBezTo>
                      <a:pt x="714" y="127"/>
                      <a:pt x="726" y="123"/>
                      <a:pt x="726" y="123"/>
                    </a:cubicBezTo>
                    <a:cubicBezTo>
                      <a:pt x="738" y="126"/>
                      <a:pt x="746" y="128"/>
                      <a:pt x="756" y="135"/>
                    </a:cubicBezTo>
                    <a:cubicBezTo>
                      <a:pt x="777" y="167"/>
                      <a:pt x="744" y="118"/>
                      <a:pt x="771" y="153"/>
                    </a:cubicBezTo>
                    <a:cubicBezTo>
                      <a:pt x="775" y="159"/>
                      <a:pt x="783" y="171"/>
                      <a:pt x="783" y="171"/>
                    </a:cubicBezTo>
                    <a:cubicBezTo>
                      <a:pt x="787" y="185"/>
                      <a:pt x="793" y="196"/>
                      <a:pt x="798" y="210"/>
                    </a:cubicBezTo>
                    <a:cubicBezTo>
                      <a:pt x="800" y="216"/>
                      <a:pt x="802" y="222"/>
                      <a:pt x="804" y="228"/>
                    </a:cubicBezTo>
                    <a:cubicBezTo>
                      <a:pt x="805" y="231"/>
                      <a:pt x="807" y="237"/>
                      <a:pt x="807" y="237"/>
                    </a:cubicBezTo>
                    <a:cubicBezTo>
                      <a:pt x="803" y="250"/>
                      <a:pt x="791" y="255"/>
                      <a:pt x="786" y="270"/>
                    </a:cubicBezTo>
                    <a:cubicBezTo>
                      <a:pt x="791" y="286"/>
                      <a:pt x="797" y="277"/>
                      <a:pt x="804" y="267"/>
                    </a:cubicBezTo>
                    <a:cubicBezTo>
                      <a:pt x="833" y="271"/>
                      <a:pt x="829" y="269"/>
                      <a:pt x="834" y="294"/>
                    </a:cubicBezTo>
                    <a:cubicBezTo>
                      <a:pt x="847" y="285"/>
                      <a:pt x="854" y="289"/>
                      <a:pt x="867" y="297"/>
                    </a:cubicBezTo>
                    <a:cubicBezTo>
                      <a:pt x="874" y="308"/>
                      <a:pt x="879" y="314"/>
                      <a:pt x="891" y="318"/>
                    </a:cubicBezTo>
                    <a:cubicBezTo>
                      <a:pt x="892" y="321"/>
                      <a:pt x="895" y="324"/>
                      <a:pt x="894" y="327"/>
                    </a:cubicBezTo>
                    <a:cubicBezTo>
                      <a:pt x="891" y="334"/>
                      <a:pt x="873" y="326"/>
                      <a:pt x="894" y="333"/>
                    </a:cubicBezTo>
                    <a:cubicBezTo>
                      <a:pt x="900" y="331"/>
                      <a:pt x="906" y="329"/>
                      <a:pt x="912" y="327"/>
                    </a:cubicBezTo>
                    <a:cubicBezTo>
                      <a:pt x="915" y="326"/>
                      <a:pt x="921" y="324"/>
                      <a:pt x="921" y="324"/>
                    </a:cubicBezTo>
                    <a:cubicBezTo>
                      <a:pt x="940" y="336"/>
                      <a:pt x="960" y="339"/>
                      <a:pt x="978" y="351"/>
                    </a:cubicBezTo>
                    <a:cubicBezTo>
                      <a:pt x="981" y="361"/>
                      <a:pt x="987" y="368"/>
                      <a:pt x="990" y="378"/>
                    </a:cubicBezTo>
                    <a:cubicBezTo>
                      <a:pt x="999" y="376"/>
                      <a:pt x="1010" y="370"/>
                      <a:pt x="1017" y="381"/>
                    </a:cubicBezTo>
                    <a:cubicBezTo>
                      <a:pt x="1022" y="389"/>
                      <a:pt x="1026" y="408"/>
                      <a:pt x="1026" y="408"/>
                    </a:cubicBezTo>
                    <a:cubicBezTo>
                      <a:pt x="1022" y="438"/>
                      <a:pt x="1023" y="471"/>
                      <a:pt x="996" y="489"/>
                    </a:cubicBezTo>
                    <a:cubicBezTo>
                      <a:pt x="991" y="497"/>
                      <a:pt x="976" y="514"/>
                      <a:pt x="972" y="525"/>
                    </a:cubicBezTo>
                    <a:cubicBezTo>
                      <a:pt x="970" y="531"/>
                      <a:pt x="972" y="541"/>
                      <a:pt x="966" y="543"/>
                    </a:cubicBezTo>
                    <a:cubicBezTo>
                      <a:pt x="951" y="548"/>
                      <a:pt x="943" y="558"/>
                      <a:pt x="930" y="567"/>
                    </a:cubicBezTo>
                    <a:cubicBezTo>
                      <a:pt x="925" y="583"/>
                      <a:pt x="916" y="596"/>
                      <a:pt x="912" y="612"/>
                    </a:cubicBezTo>
                    <a:cubicBezTo>
                      <a:pt x="909" y="623"/>
                      <a:pt x="909" y="635"/>
                      <a:pt x="903" y="645"/>
                    </a:cubicBezTo>
                    <a:cubicBezTo>
                      <a:pt x="899" y="651"/>
                      <a:pt x="893" y="656"/>
                      <a:pt x="891" y="663"/>
                    </a:cubicBezTo>
                    <a:cubicBezTo>
                      <a:pt x="881" y="692"/>
                      <a:pt x="870" y="723"/>
                      <a:pt x="843" y="741"/>
                    </a:cubicBezTo>
                    <a:cubicBezTo>
                      <a:pt x="837" y="758"/>
                      <a:pt x="830" y="759"/>
                      <a:pt x="816" y="768"/>
                    </a:cubicBezTo>
                    <a:cubicBezTo>
                      <a:pt x="805" y="784"/>
                      <a:pt x="789" y="787"/>
                      <a:pt x="771" y="792"/>
                    </a:cubicBezTo>
                    <a:cubicBezTo>
                      <a:pt x="750" y="806"/>
                      <a:pt x="760" y="802"/>
                      <a:pt x="744" y="807"/>
                    </a:cubicBezTo>
                    <a:cubicBezTo>
                      <a:pt x="735" y="804"/>
                      <a:pt x="717" y="810"/>
                      <a:pt x="717" y="810"/>
                    </a:cubicBezTo>
                    <a:cubicBezTo>
                      <a:pt x="713" y="816"/>
                      <a:pt x="710" y="823"/>
                      <a:pt x="705" y="828"/>
                    </a:cubicBezTo>
                    <a:cubicBezTo>
                      <a:pt x="702" y="831"/>
                      <a:pt x="698" y="834"/>
                      <a:pt x="696" y="837"/>
                    </a:cubicBezTo>
                    <a:cubicBezTo>
                      <a:pt x="684" y="853"/>
                      <a:pt x="680" y="880"/>
                      <a:pt x="666" y="894"/>
                    </a:cubicBezTo>
                    <a:cubicBezTo>
                      <a:pt x="659" y="901"/>
                      <a:pt x="698" y="916"/>
                      <a:pt x="642" y="906"/>
                    </a:cubicBezTo>
                    <a:lnTo>
                      <a:pt x="606" y="948"/>
                    </a:lnTo>
                    <a:lnTo>
                      <a:pt x="549" y="987"/>
                    </a:lnTo>
                    <a:lnTo>
                      <a:pt x="525" y="1023"/>
                    </a:lnTo>
                    <a:lnTo>
                      <a:pt x="480" y="1023"/>
                    </a:lnTo>
                    <a:lnTo>
                      <a:pt x="459" y="1017"/>
                    </a:lnTo>
                    <a:lnTo>
                      <a:pt x="459" y="1044"/>
                    </a:lnTo>
                    <a:lnTo>
                      <a:pt x="435" y="1080"/>
                    </a:lnTo>
                    <a:lnTo>
                      <a:pt x="402" y="1098"/>
                    </a:lnTo>
                    <a:lnTo>
                      <a:pt x="351" y="1101"/>
                    </a:lnTo>
                    <a:lnTo>
                      <a:pt x="333" y="1125"/>
                    </a:lnTo>
                    <a:lnTo>
                      <a:pt x="306" y="1146"/>
                    </a:lnTo>
                    <a:lnTo>
                      <a:pt x="291" y="1125"/>
                    </a:lnTo>
                    <a:lnTo>
                      <a:pt x="276" y="1158"/>
                    </a:lnTo>
                    <a:lnTo>
                      <a:pt x="282" y="1176"/>
                    </a:lnTo>
                    <a:lnTo>
                      <a:pt x="249" y="1191"/>
                    </a:lnTo>
                    <a:lnTo>
                      <a:pt x="228" y="1218"/>
                    </a:lnTo>
                    <a:lnTo>
                      <a:pt x="201" y="1215"/>
                    </a:lnTo>
                    <a:lnTo>
                      <a:pt x="174" y="1248"/>
                    </a:lnTo>
                    <a:lnTo>
                      <a:pt x="177" y="1263"/>
                    </a:lnTo>
                    <a:lnTo>
                      <a:pt x="156" y="1284"/>
                    </a:lnTo>
                    <a:lnTo>
                      <a:pt x="138" y="1290"/>
                    </a:lnTo>
                    <a:lnTo>
                      <a:pt x="117" y="1314"/>
                    </a:lnTo>
                    <a:lnTo>
                      <a:pt x="96" y="1314"/>
                    </a:lnTo>
                    <a:lnTo>
                      <a:pt x="63" y="1347"/>
                    </a:lnTo>
                    <a:lnTo>
                      <a:pt x="39" y="1368"/>
                    </a:lnTo>
                    <a:lnTo>
                      <a:pt x="54" y="1380"/>
                    </a:lnTo>
                    <a:lnTo>
                      <a:pt x="66" y="1413"/>
                    </a:lnTo>
                    <a:lnTo>
                      <a:pt x="39" y="1410"/>
                    </a:lnTo>
                    <a:lnTo>
                      <a:pt x="0" y="1392"/>
                    </a:lnTo>
                    <a:lnTo>
                      <a:pt x="18" y="1371"/>
                    </a:lnTo>
                    <a:lnTo>
                      <a:pt x="9" y="1344"/>
                    </a:lnTo>
                    <a:lnTo>
                      <a:pt x="21" y="1332"/>
                    </a:lnTo>
                    <a:lnTo>
                      <a:pt x="45" y="1305"/>
                    </a:lnTo>
                    <a:lnTo>
                      <a:pt x="105" y="1215"/>
                    </a:lnTo>
                    <a:lnTo>
                      <a:pt x="159" y="1134"/>
                    </a:lnTo>
                    <a:lnTo>
                      <a:pt x="201" y="1095"/>
                    </a:lnTo>
                    <a:lnTo>
                      <a:pt x="219" y="1053"/>
                    </a:lnTo>
                    <a:lnTo>
                      <a:pt x="234" y="1047"/>
                    </a:lnTo>
                    <a:lnTo>
                      <a:pt x="300" y="966"/>
                    </a:lnTo>
                    <a:lnTo>
                      <a:pt x="315" y="924"/>
                    </a:lnTo>
                    <a:lnTo>
                      <a:pt x="333" y="912"/>
                    </a:lnTo>
                    <a:lnTo>
                      <a:pt x="339" y="882"/>
                    </a:lnTo>
                    <a:lnTo>
                      <a:pt x="357" y="858"/>
                    </a:lnTo>
                    <a:cubicBezTo>
                      <a:pt x="364" y="844"/>
                      <a:pt x="370" y="833"/>
                      <a:pt x="381" y="822"/>
                    </a:cubicBezTo>
                    <a:cubicBezTo>
                      <a:pt x="386" y="806"/>
                      <a:pt x="382" y="816"/>
                      <a:pt x="396" y="795"/>
                    </a:cubicBezTo>
                    <a:cubicBezTo>
                      <a:pt x="401" y="787"/>
                      <a:pt x="405" y="769"/>
                      <a:pt x="408" y="759"/>
                    </a:cubicBezTo>
                    <a:cubicBezTo>
                      <a:pt x="418" y="728"/>
                      <a:pt x="428" y="697"/>
                      <a:pt x="438" y="666"/>
                    </a:cubicBezTo>
                    <a:cubicBezTo>
                      <a:pt x="434" y="648"/>
                      <a:pt x="429" y="637"/>
                      <a:pt x="414" y="627"/>
                    </a:cubicBezTo>
                    <a:lnTo>
                      <a:pt x="387" y="597"/>
                    </a:lnTo>
                    <a:cubicBezTo>
                      <a:pt x="387" y="597"/>
                      <a:pt x="378" y="570"/>
                      <a:pt x="378" y="570"/>
                    </a:cubicBezTo>
                    <a:cubicBezTo>
                      <a:pt x="377" y="567"/>
                      <a:pt x="375" y="561"/>
                      <a:pt x="375" y="561"/>
                    </a:cubicBezTo>
                    <a:cubicBezTo>
                      <a:pt x="374" y="551"/>
                      <a:pt x="372" y="516"/>
                      <a:pt x="369" y="501"/>
                    </a:cubicBezTo>
                    <a:cubicBezTo>
                      <a:pt x="369" y="501"/>
                      <a:pt x="362" y="479"/>
                      <a:pt x="360" y="474"/>
                    </a:cubicBezTo>
                    <a:cubicBezTo>
                      <a:pt x="359" y="471"/>
                      <a:pt x="357" y="465"/>
                      <a:pt x="357" y="465"/>
                    </a:cubicBezTo>
                    <a:cubicBezTo>
                      <a:pt x="356" y="460"/>
                      <a:pt x="354" y="420"/>
                      <a:pt x="348" y="414"/>
                    </a:cubicBezTo>
                    <a:cubicBezTo>
                      <a:pt x="344" y="410"/>
                      <a:pt x="330" y="408"/>
                      <a:pt x="330" y="408"/>
                    </a:cubicBezTo>
                    <a:cubicBezTo>
                      <a:pt x="325" y="393"/>
                      <a:pt x="329" y="379"/>
                      <a:pt x="324" y="363"/>
                    </a:cubicBezTo>
                    <a:cubicBezTo>
                      <a:pt x="328" y="351"/>
                      <a:pt x="335" y="353"/>
                      <a:pt x="342" y="342"/>
                    </a:cubicBezTo>
                    <a:cubicBezTo>
                      <a:pt x="346" y="327"/>
                      <a:pt x="346" y="321"/>
                      <a:pt x="333" y="312"/>
                    </a:cubicBezTo>
                    <a:cubicBezTo>
                      <a:pt x="331" y="309"/>
                      <a:pt x="327" y="307"/>
                      <a:pt x="327" y="303"/>
                    </a:cubicBezTo>
                    <a:cubicBezTo>
                      <a:pt x="327" y="285"/>
                      <a:pt x="348" y="234"/>
                      <a:pt x="366" y="228"/>
                    </a:cubicBezTo>
                    <a:cubicBezTo>
                      <a:pt x="372" y="211"/>
                      <a:pt x="384" y="200"/>
                      <a:pt x="390" y="183"/>
                    </a:cubicBezTo>
                    <a:cubicBezTo>
                      <a:pt x="382" y="158"/>
                      <a:pt x="381" y="161"/>
                      <a:pt x="387" y="132"/>
                    </a:cubicBezTo>
                    <a:cubicBezTo>
                      <a:pt x="381" y="114"/>
                      <a:pt x="376" y="91"/>
                      <a:pt x="360" y="81"/>
                    </a:cubicBezTo>
                    <a:cubicBezTo>
                      <a:pt x="352" y="69"/>
                      <a:pt x="339" y="70"/>
                      <a:pt x="354" y="60"/>
                    </a:cubicBezTo>
                    <a:cubicBezTo>
                      <a:pt x="365" y="64"/>
                      <a:pt x="363" y="60"/>
                      <a:pt x="363" y="6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3" name="Freeform 390"/>
              <p:cNvSpPr>
                <a:spLocks/>
              </p:cNvSpPr>
              <p:nvPr/>
            </p:nvSpPr>
            <p:spPr bwMode="gray">
              <a:xfrm>
                <a:off x="4656" y="3162"/>
                <a:ext cx="47" cy="39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8" y="0"/>
                  </a:cxn>
                  <a:cxn ang="0">
                    <a:pos x="42" y="18"/>
                  </a:cxn>
                  <a:cxn ang="0">
                    <a:pos x="24" y="39"/>
                  </a:cxn>
                  <a:cxn ang="0">
                    <a:pos x="15" y="36"/>
                  </a:cxn>
                  <a:cxn ang="0">
                    <a:pos x="12" y="27"/>
                  </a:cxn>
                  <a:cxn ang="0">
                    <a:pos x="0" y="24"/>
                  </a:cxn>
                </a:cxnLst>
                <a:rect l="0" t="0" r="r" b="b"/>
                <a:pathLst>
                  <a:path w="47" h="39">
                    <a:moveTo>
                      <a:pt x="0" y="24"/>
                    </a:moveTo>
                    <a:cubicBezTo>
                      <a:pt x="3" y="10"/>
                      <a:pt x="4" y="5"/>
                      <a:pt x="18" y="0"/>
                    </a:cubicBezTo>
                    <a:cubicBezTo>
                      <a:pt x="31" y="9"/>
                      <a:pt x="26" y="14"/>
                      <a:pt x="42" y="18"/>
                    </a:cubicBezTo>
                    <a:cubicBezTo>
                      <a:pt x="47" y="33"/>
                      <a:pt x="38" y="36"/>
                      <a:pt x="24" y="39"/>
                    </a:cubicBezTo>
                    <a:cubicBezTo>
                      <a:pt x="21" y="38"/>
                      <a:pt x="17" y="38"/>
                      <a:pt x="15" y="36"/>
                    </a:cubicBezTo>
                    <a:cubicBezTo>
                      <a:pt x="13" y="34"/>
                      <a:pt x="14" y="29"/>
                      <a:pt x="12" y="27"/>
                    </a:cubicBezTo>
                    <a:cubicBezTo>
                      <a:pt x="9" y="24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" name="Freeform 391"/>
              <p:cNvSpPr>
                <a:spLocks/>
              </p:cNvSpPr>
              <p:nvPr/>
            </p:nvSpPr>
            <p:spPr bwMode="gray">
              <a:xfrm>
                <a:off x="3243" y="3570"/>
                <a:ext cx="42" cy="4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5" y="0"/>
                  </a:cxn>
                  <a:cxn ang="0">
                    <a:pos x="42" y="36"/>
                  </a:cxn>
                  <a:cxn ang="0">
                    <a:pos x="36" y="45"/>
                  </a:cxn>
                  <a:cxn ang="0">
                    <a:pos x="18" y="39"/>
                  </a:cxn>
                  <a:cxn ang="0">
                    <a:pos x="9" y="36"/>
                  </a:cxn>
                  <a:cxn ang="0">
                    <a:pos x="0" y="24"/>
                  </a:cxn>
                </a:cxnLst>
                <a:rect l="0" t="0" r="r" b="b"/>
                <a:pathLst>
                  <a:path w="42" h="46">
                    <a:moveTo>
                      <a:pt x="0" y="24"/>
                    </a:moveTo>
                    <a:cubicBezTo>
                      <a:pt x="7" y="3"/>
                      <a:pt x="1" y="10"/>
                      <a:pt x="15" y="0"/>
                    </a:cubicBezTo>
                    <a:cubicBezTo>
                      <a:pt x="40" y="5"/>
                      <a:pt x="29" y="17"/>
                      <a:pt x="42" y="36"/>
                    </a:cubicBezTo>
                    <a:cubicBezTo>
                      <a:pt x="40" y="39"/>
                      <a:pt x="40" y="45"/>
                      <a:pt x="36" y="45"/>
                    </a:cubicBezTo>
                    <a:cubicBezTo>
                      <a:pt x="30" y="46"/>
                      <a:pt x="24" y="41"/>
                      <a:pt x="18" y="39"/>
                    </a:cubicBezTo>
                    <a:cubicBezTo>
                      <a:pt x="15" y="38"/>
                      <a:pt x="9" y="36"/>
                      <a:pt x="9" y="36"/>
                    </a:cubicBezTo>
                    <a:cubicBezTo>
                      <a:pt x="2" y="26"/>
                      <a:pt x="6" y="30"/>
                      <a:pt x="0" y="2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5" name="Freeform 392"/>
              <p:cNvSpPr>
                <a:spLocks/>
              </p:cNvSpPr>
              <p:nvPr/>
            </p:nvSpPr>
            <p:spPr bwMode="gray">
              <a:xfrm>
                <a:off x="3898" y="1086"/>
                <a:ext cx="984" cy="844"/>
              </a:xfrm>
              <a:custGeom>
                <a:avLst/>
                <a:gdLst/>
                <a:ahLst/>
                <a:cxnLst>
                  <a:cxn ang="0">
                    <a:pos x="406" y="6"/>
                  </a:cxn>
                  <a:cxn ang="0">
                    <a:pos x="502" y="34"/>
                  </a:cxn>
                  <a:cxn ang="0">
                    <a:pos x="550" y="38"/>
                  </a:cxn>
                  <a:cxn ang="0">
                    <a:pos x="578" y="130"/>
                  </a:cxn>
                  <a:cxn ang="0">
                    <a:pos x="586" y="90"/>
                  </a:cxn>
                  <a:cxn ang="0">
                    <a:pos x="606" y="70"/>
                  </a:cxn>
                  <a:cxn ang="0">
                    <a:pos x="642" y="126"/>
                  </a:cxn>
                  <a:cxn ang="0">
                    <a:pos x="682" y="98"/>
                  </a:cxn>
                  <a:cxn ang="0">
                    <a:pos x="706" y="86"/>
                  </a:cxn>
                  <a:cxn ang="0">
                    <a:pos x="762" y="2"/>
                  </a:cxn>
                  <a:cxn ang="0">
                    <a:pos x="798" y="70"/>
                  </a:cxn>
                  <a:cxn ang="0">
                    <a:pos x="798" y="130"/>
                  </a:cxn>
                  <a:cxn ang="0">
                    <a:pos x="790" y="158"/>
                  </a:cxn>
                  <a:cxn ang="0">
                    <a:pos x="766" y="162"/>
                  </a:cxn>
                  <a:cxn ang="0">
                    <a:pos x="762" y="186"/>
                  </a:cxn>
                  <a:cxn ang="0">
                    <a:pos x="802" y="226"/>
                  </a:cxn>
                  <a:cxn ang="0">
                    <a:pos x="786" y="322"/>
                  </a:cxn>
                  <a:cxn ang="0">
                    <a:pos x="830" y="414"/>
                  </a:cxn>
                  <a:cxn ang="0">
                    <a:pos x="854" y="450"/>
                  </a:cxn>
                  <a:cxn ang="0">
                    <a:pos x="830" y="450"/>
                  </a:cxn>
                  <a:cxn ang="0">
                    <a:pos x="746" y="378"/>
                  </a:cxn>
                  <a:cxn ang="0">
                    <a:pos x="678" y="402"/>
                  </a:cxn>
                  <a:cxn ang="0">
                    <a:pos x="590" y="442"/>
                  </a:cxn>
                  <a:cxn ang="0">
                    <a:pos x="642" y="578"/>
                  </a:cxn>
                  <a:cxn ang="0">
                    <a:pos x="710" y="610"/>
                  </a:cxn>
                  <a:cxn ang="0">
                    <a:pos x="738" y="550"/>
                  </a:cxn>
                  <a:cxn ang="0">
                    <a:pos x="774" y="570"/>
                  </a:cxn>
                  <a:cxn ang="0">
                    <a:pos x="766" y="630"/>
                  </a:cxn>
                  <a:cxn ang="0">
                    <a:pos x="802" y="670"/>
                  </a:cxn>
                  <a:cxn ang="0">
                    <a:pos x="838" y="658"/>
                  </a:cxn>
                  <a:cxn ang="0">
                    <a:pos x="922" y="806"/>
                  </a:cxn>
                  <a:cxn ang="0">
                    <a:pos x="942" y="826"/>
                  </a:cxn>
                  <a:cxn ang="0">
                    <a:pos x="874" y="810"/>
                  </a:cxn>
                  <a:cxn ang="0">
                    <a:pos x="830" y="758"/>
                  </a:cxn>
                  <a:cxn ang="0">
                    <a:pos x="778" y="710"/>
                  </a:cxn>
                  <a:cxn ang="0">
                    <a:pos x="702" y="662"/>
                  </a:cxn>
                  <a:cxn ang="0">
                    <a:pos x="614" y="646"/>
                  </a:cxn>
                  <a:cxn ang="0">
                    <a:pos x="506" y="594"/>
                  </a:cxn>
                  <a:cxn ang="0">
                    <a:pos x="462" y="506"/>
                  </a:cxn>
                  <a:cxn ang="0">
                    <a:pos x="430" y="462"/>
                  </a:cxn>
                  <a:cxn ang="0">
                    <a:pos x="382" y="430"/>
                  </a:cxn>
                  <a:cxn ang="0">
                    <a:pos x="342" y="370"/>
                  </a:cxn>
                  <a:cxn ang="0">
                    <a:pos x="354" y="414"/>
                  </a:cxn>
                  <a:cxn ang="0">
                    <a:pos x="418" y="494"/>
                  </a:cxn>
                  <a:cxn ang="0">
                    <a:pos x="422" y="526"/>
                  </a:cxn>
                  <a:cxn ang="0">
                    <a:pos x="394" y="498"/>
                  </a:cxn>
                  <a:cxn ang="0">
                    <a:pos x="354" y="466"/>
                  </a:cxn>
                  <a:cxn ang="0">
                    <a:pos x="314" y="402"/>
                  </a:cxn>
                  <a:cxn ang="0">
                    <a:pos x="266" y="346"/>
                  </a:cxn>
                  <a:cxn ang="0">
                    <a:pos x="210" y="314"/>
                  </a:cxn>
                  <a:cxn ang="0">
                    <a:pos x="154" y="238"/>
                  </a:cxn>
                  <a:cxn ang="0">
                    <a:pos x="66" y="66"/>
                  </a:cxn>
                  <a:cxn ang="0">
                    <a:pos x="34" y="38"/>
                  </a:cxn>
                  <a:cxn ang="0">
                    <a:pos x="46" y="22"/>
                  </a:cxn>
                  <a:cxn ang="0">
                    <a:pos x="102" y="70"/>
                  </a:cxn>
                </a:cxnLst>
                <a:rect l="0" t="0" r="r" b="b"/>
                <a:pathLst>
                  <a:path w="984" h="844">
                    <a:moveTo>
                      <a:pt x="82" y="38"/>
                    </a:moveTo>
                    <a:lnTo>
                      <a:pt x="406" y="6"/>
                    </a:lnTo>
                    <a:cubicBezTo>
                      <a:pt x="497" y="22"/>
                      <a:pt x="465" y="0"/>
                      <a:pt x="474" y="54"/>
                    </a:cubicBezTo>
                    <a:cubicBezTo>
                      <a:pt x="492" y="48"/>
                      <a:pt x="484" y="40"/>
                      <a:pt x="502" y="34"/>
                    </a:cubicBezTo>
                    <a:cubicBezTo>
                      <a:pt x="510" y="37"/>
                      <a:pt x="517" y="46"/>
                      <a:pt x="526" y="46"/>
                    </a:cubicBezTo>
                    <a:cubicBezTo>
                      <a:pt x="534" y="46"/>
                      <a:pt x="550" y="38"/>
                      <a:pt x="550" y="38"/>
                    </a:cubicBezTo>
                    <a:cubicBezTo>
                      <a:pt x="556" y="55"/>
                      <a:pt x="552" y="60"/>
                      <a:pt x="542" y="74"/>
                    </a:cubicBezTo>
                    <a:cubicBezTo>
                      <a:pt x="555" y="114"/>
                      <a:pt x="550" y="102"/>
                      <a:pt x="578" y="130"/>
                    </a:cubicBezTo>
                    <a:cubicBezTo>
                      <a:pt x="584" y="148"/>
                      <a:pt x="590" y="148"/>
                      <a:pt x="606" y="138"/>
                    </a:cubicBezTo>
                    <a:cubicBezTo>
                      <a:pt x="600" y="119"/>
                      <a:pt x="594" y="107"/>
                      <a:pt x="586" y="90"/>
                    </a:cubicBezTo>
                    <a:cubicBezTo>
                      <a:pt x="583" y="82"/>
                      <a:pt x="578" y="66"/>
                      <a:pt x="578" y="66"/>
                    </a:cubicBezTo>
                    <a:cubicBezTo>
                      <a:pt x="585" y="44"/>
                      <a:pt x="597" y="56"/>
                      <a:pt x="606" y="70"/>
                    </a:cubicBezTo>
                    <a:cubicBezTo>
                      <a:pt x="609" y="86"/>
                      <a:pt x="608" y="117"/>
                      <a:pt x="626" y="90"/>
                    </a:cubicBezTo>
                    <a:cubicBezTo>
                      <a:pt x="648" y="97"/>
                      <a:pt x="646" y="104"/>
                      <a:pt x="642" y="126"/>
                    </a:cubicBezTo>
                    <a:cubicBezTo>
                      <a:pt x="650" y="150"/>
                      <a:pt x="665" y="141"/>
                      <a:pt x="682" y="130"/>
                    </a:cubicBezTo>
                    <a:cubicBezTo>
                      <a:pt x="689" y="108"/>
                      <a:pt x="673" y="124"/>
                      <a:pt x="682" y="98"/>
                    </a:cubicBezTo>
                    <a:cubicBezTo>
                      <a:pt x="683" y="94"/>
                      <a:pt x="690" y="96"/>
                      <a:pt x="694" y="94"/>
                    </a:cubicBezTo>
                    <a:cubicBezTo>
                      <a:pt x="698" y="92"/>
                      <a:pt x="702" y="89"/>
                      <a:pt x="706" y="86"/>
                    </a:cubicBezTo>
                    <a:cubicBezTo>
                      <a:pt x="717" y="54"/>
                      <a:pt x="688" y="54"/>
                      <a:pt x="742" y="46"/>
                    </a:cubicBezTo>
                    <a:cubicBezTo>
                      <a:pt x="748" y="27"/>
                      <a:pt x="741" y="9"/>
                      <a:pt x="762" y="2"/>
                    </a:cubicBezTo>
                    <a:cubicBezTo>
                      <a:pt x="788" y="11"/>
                      <a:pt x="777" y="38"/>
                      <a:pt x="802" y="46"/>
                    </a:cubicBezTo>
                    <a:cubicBezTo>
                      <a:pt x="831" y="36"/>
                      <a:pt x="805" y="63"/>
                      <a:pt x="798" y="70"/>
                    </a:cubicBezTo>
                    <a:cubicBezTo>
                      <a:pt x="789" y="96"/>
                      <a:pt x="787" y="96"/>
                      <a:pt x="802" y="118"/>
                    </a:cubicBezTo>
                    <a:cubicBezTo>
                      <a:pt x="801" y="122"/>
                      <a:pt x="801" y="127"/>
                      <a:pt x="798" y="130"/>
                    </a:cubicBezTo>
                    <a:cubicBezTo>
                      <a:pt x="794" y="133"/>
                      <a:pt x="784" y="129"/>
                      <a:pt x="782" y="134"/>
                    </a:cubicBezTo>
                    <a:cubicBezTo>
                      <a:pt x="780" y="142"/>
                      <a:pt x="790" y="158"/>
                      <a:pt x="790" y="158"/>
                    </a:cubicBezTo>
                    <a:cubicBezTo>
                      <a:pt x="786" y="161"/>
                      <a:pt x="783" y="165"/>
                      <a:pt x="778" y="166"/>
                    </a:cubicBezTo>
                    <a:cubicBezTo>
                      <a:pt x="774" y="167"/>
                      <a:pt x="769" y="159"/>
                      <a:pt x="766" y="162"/>
                    </a:cubicBezTo>
                    <a:cubicBezTo>
                      <a:pt x="758" y="170"/>
                      <a:pt x="794" y="182"/>
                      <a:pt x="794" y="182"/>
                    </a:cubicBezTo>
                    <a:cubicBezTo>
                      <a:pt x="804" y="211"/>
                      <a:pt x="775" y="190"/>
                      <a:pt x="762" y="186"/>
                    </a:cubicBezTo>
                    <a:cubicBezTo>
                      <a:pt x="767" y="194"/>
                      <a:pt x="773" y="202"/>
                      <a:pt x="778" y="210"/>
                    </a:cubicBezTo>
                    <a:cubicBezTo>
                      <a:pt x="783" y="218"/>
                      <a:pt x="802" y="226"/>
                      <a:pt x="802" y="226"/>
                    </a:cubicBezTo>
                    <a:cubicBezTo>
                      <a:pt x="813" y="242"/>
                      <a:pt x="804" y="245"/>
                      <a:pt x="810" y="262"/>
                    </a:cubicBezTo>
                    <a:cubicBezTo>
                      <a:pt x="803" y="282"/>
                      <a:pt x="793" y="301"/>
                      <a:pt x="786" y="322"/>
                    </a:cubicBezTo>
                    <a:cubicBezTo>
                      <a:pt x="783" y="330"/>
                      <a:pt x="778" y="346"/>
                      <a:pt x="778" y="346"/>
                    </a:cubicBezTo>
                    <a:cubicBezTo>
                      <a:pt x="785" y="366"/>
                      <a:pt x="817" y="394"/>
                      <a:pt x="830" y="414"/>
                    </a:cubicBezTo>
                    <a:cubicBezTo>
                      <a:pt x="835" y="422"/>
                      <a:pt x="841" y="430"/>
                      <a:pt x="846" y="438"/>
                    </a:cubicBezTo>
                    <a:cubicBezTo>
                      <a:pt x="849" y="442"/>
                      <a:pt x="854" y="450"/>
                      <a:pt x="854" y="450"/>
                    </a:cubicBezTo>
                    <a:cubicBezTo>
                      <a:pt x="853" y="457"/>
                      <a:pt x="855" y="466"/>
                      <a:pt x="850" y="470"/>
                    </a:cubicBezTo>
                    <a:cubicBezTo>
                      <a:pt x="844" y="475"/>
                      <a:pt x="831" y="451"/>
                      <a:pt x="830" y="450"/>
                    </a:cubicBezTo>
                    <a:cubicBezTo>
                      <a:pt x="811" y="431"/>
                      <a:pt x="789" y="421"/>
                      <a:pt x="774" y="398"/>
                    </a:cubicBezTo>
                    <a:cubicBezTo>
                      <a:pt x="769" y="379"/>
                      <a:pt x="766" y="371"/>
                      <a:pt x="746" y="378"/>
                    </a:cubicBezTo>
                    <a:cubicBezTo>
                      <a:pt x="717" y="368"/>
                      <a:pt x="730" y="368"/>
                      <a:pt x="706" y="374"/>
                    </a:cubicBezTo>
                    <a:cubicBezTo>
                      <a:pt x="688" y="402"/>
                      <a:pt x="699" y="395"/>
                      <a:pt x="678" y="402"/>
                    </a:cubicBezTo>
                    <a:cubicBezTo>
                      <a:pt x="654" y="386"/>
                      <a:pt x="650" y="390"/>
                      <a:pt x="618" y="394"/>
                    </a:cubicBezTo>
                    <a:cubicBezTo>
                      <a:pt x="607" y="411"/>
                      <a:pt x="601" y="426"/>
                      <a:pt x="590" y="442"/>
                    </a:cubicBezTo>
                    <a:cubicBezTo>
                      <a:pt x="600" y="471"/>
                      <a:pt x="593" y="459"/>
                      <a:pt x="606" y="478"/>
                    </a:cubicBezTo>
                    <a:cubicBezTo>
                      <a:pt x="593" y="518"/>
                      <a:pt x="622" y="548"/>
                      <a:pt x="642" y="578"/>
                    </a:cubicBezTo>
                    <a:cubicBezTo>
                      <a:pt x="651" y="591"/>
                      <a:pt x="651" y="601"/>
                      <a:pt x="666" y="606"/>
                    </a:cubicBezTo>
                    <a:cubicBezTo>
                      <a:pt x="680" y="627"/>
                      <a:pt x="691" y="623"/>
                      <a:pt x="710" y="610"/>
                    </a:cubicBezTo>
                    <a:cubicBezTo>
                      <a:pt x="729" y="616"/>
                      <a:pt x="729" y="606"/>
                      <a:pt x="734" y="590"/>
                    </a:cubicBezTo>
                    <a:cubicBezTo>
                      <a:pt x="735" y="577"/>
                      <a:pt x="731" y="562"/>
                      <a:pt x="738" y="550"/>
                    </a:cubicBezTo>
                    <a:cubicBezTo>
                      <a:pt x="742" y="543"/>
                      <a:pt x="762" y="542"/>
                      <a:pt x="762" y="542"/>
                    </a:cubicBezTo>
                    <a:cubicBezTo>
                      <a:pt x="783" y="547"/>
                      <a:pt x="786" y="552"/>
                      <a:pt x="774" y="570"/>
                    </a:cubicBezTo>
                    <a:cubicBezTo>
                      <a:pt x="779" y="590"/>
                      <a:pt x="790" y="605"/>
                      <a:pt x="770" y="618"/>
                    </a:cubicBezTo>
                    <a:cubicBezTo>
                      <a:pt x="769" y="622"/>
                      <a:pt x="764" y="626"/>
                      <a:pt x="766" y="630"/>
                    </a:cubicBezTo>
                    <a:cubicBezTo>
                      <a:pt x="768" y="634"/>
                      <a:pt x="775" y="634"/>
                      <a:pt x="778" y="638"/>
                    </a:cubicBezTo>
                    <a:cubicBezTo>
                      <a:pt x="788" y="651"/>
                      <a:pt x="786" y="660"/>
                      <a:pt x="802" y="670"/>
                    </a:cubicBezTo>
                    <a:cubicBezTo>
                      <a:pt x="810" y="667"/>
                      <a:pt x="818" y="665"/>
                      <a:pt x="826" y="662"/>
                    </a:cubicBezTo>
                    <a:cubicBezTo>
                      <a:pt x="830" y="661"/>
                      <a:pt x="838" y="658"/>
                      <a:pt x="838" y="658"/>
                    </a:cubicBezTo>
                    <a:cubicBezTo>
                      <a:pt x="857" y="664"/>
                      <a:pt x="864" y="680"/>
                      <a:pt x="870" y="698"/>
                    </a:cubicBezTo>
                    <a:cubicBezTo>
                      <a:pt x="859" y="731"/>
                      <a:pt x="887" y="794"/>
                      <a:pt x="922" y="806"/>
                    </a:cubicBezTo>
                    <a:cubicBezTo>
                      <a:pt x="938" y="801"/>
                      <a:pt x="941" y="792"/>
                      <a:pt x="958" y="798"/>
                    </a:cubicBezTo>
                    <a:cubicBezTo>
                      <a:pt x="984" y="837"/>
                      <a:pt x="928" y="784"/>
                      <a:pt x="942" y="826"/>
                    </a:cubicBezTo>
                    <a:cubicBezTo>
                      <a:pt x="936" y="844"/>
                      <a:pt x="930" y="844"/>
                      <a:pt x="914" y="834"/>
                    </a:cubicBezTo>
                    <a:cubicBezTo>
                      <a:pt x="903" y="817"/>
                      <a:pt x="890" y="821"/>
                      <a:pt x="874" y="810"/>
                    </a:cubicBezTo>
                    <a:cubicBezTo>
                      <a:pt x="851" y="776"/>
                      <a:pt x="882" y="816"/>
                      <a:pt x="854" y="794"/>
                    </a:cubicBezTo>
                    <a:cubicBezTo>
                      <a:pt x="843" y="785"/>
                      <a:pt x="840" y="768"/>
                      <a:pt x="830" y="758"/>
                    </a:cubicBezTo>
                    <a:cubicBezTo>
                      <a:pt x="824" y="739"/>
                      <a:pt x="817" y="724"/>
                      <a:pt x="798" y="718"/>
                    </a:cubicBezTo>
                    <a:cubicBezTo>
                      <a:pt x="791" y="696"/>
                      <a:pt x="800" y="712"/>
                      <a:pt x="778" y="710"/>
                    </a:cubicBezTo>
                    <a:cubicBezTo>
                      <a:pt x="767" y="709"/>
                      <a:pt x="746" y="702"/>
                      <a:pt x="746" y="702"/>
                    </a:cubicBezTo>
                    <a:cubicBezTo>
                      <a:pt x="729" y="691"/>
                      <a:pt x="720" y="674"/>
                      <a:pt x="702" y="662"/>
                    </a:cubicBezTo>
                    <a:cubicBezTo>
                      <a:pt x="694" y="665"/>
                      <a:pt x="687" y="673"/>
                      <a:pt x="678" y="674"/>
                    </a:cubicBezTo>
                    <a:cubicBezTo>
                      <a:pt x="657" y="677"/>
                      <a:pt x="630" y="657"/>
                      <a:pt x="614" y="646"/>
                    </a:cubicBezTo>
                    <a:cubicBezTo>
                      <a:pt x="600" y="637"/>
                      <a:pt x="580" y="639"/>
                      <a:pt x="566" y="630"/>
                    </a:cubicBezTo>
                    <a:cubicBezTo>
                      <a:pt x="546" y="617"/>
                      <a:pt x="525" y="607"/>
                      <a:pt x="506" y="594"/>
                    </a:cubicBezTo>
                    <a:cubicBezTo>
                      <a:pt x="513" y="572"/>
                      <a:pt x="509" y="551"/>
                      <a:pt x="490" y="538"/>
                    </a:cubicBezTo>
                    <a:cubicBezTo>
                      <a:pt x="485" y="522"/>
                      <a:pt x="476" y="515"/>
                      <a:pt x="462" y="506"/>
                    </a:cubicBezTo>
                    <a:cubicBezTo>
                      <a:pt x="441" y="474"/>
                      <a:pt x="469" y="513"/>
                      <a:pt x="442" y="486"/>
                    </a:cubicBezTo>
                    <a:cubicBezTo>
                      <a:pt x="436" y="480"/>
                      <a:pt x="436" y="468"/>
                      <a:pt x="430" y="462"/>
                    </a:cubicBezTo>
                    <a:cubicBezTo>
                      <a:pt x="427" y="459"/>
                      <a:pt x="422" y="459"/>
                      <a:pt x="418" y="458"/>
                    </a:cubicBezTo>
                    <a:cubicBezTo>
                      <a:pt x="407" y="447"/>
                      <a:pt x="382" y="430"/>
                      <a:pt x="382" y="430"/>
                    </a:cubicBezTo>
                    <a:cubicBezTo>
                      <a:pt x="371" y="413"/>
                      <a:pt x="358" y="399"/>
                      <a:pt x="346" y="382"/>
                    </a:cubicBezTo>
                    <a:cubicBezTo>
                      <a:pt x="344" y="378"/>
                      <a:pt x="345" y="373"/>
                      <a:pt x="342" y="370"/>
                    </a:cubicBezTo>
                    <a:cubicBezTo>
                      <a:pt x="339" y="367"/>
                      <a:pt x="334" y="367"/>
                      <a:pt x="330" y="366"/>
                    </a:cubicBezTo>
                    <a:cubicBezTo>
                      <a:pt x="322" y="390"/>
                      <a:pt x="342" y="398"/>
                      <a:pt x="354" y="414"/>
                    </a:cubicBezTo>
                    <a:cubicBezTo>
                      <a:pt x="368" y="432"/>
                      <a:pt x="372" y="446"/>
                      <a:pt x="390" y="458"/>
                    </a:cubicBezTo>
                    <a:cubicBezTo>
                      <a:pt x="409" y="487"/>
                      <a:pt x="399" y="475"/>
                      <a:pt x="418" y="494"/>
                    </a:cubicBezTo>
                    <a:cubicBezTo>
                      <a:pt x="423" y="510"/>
                      <a:pt x="428" y="517"/>
                      <a:pt x="442" y="526"/>
                    </a:cubicBezTo>
                    <a:cubicBezTo>
                      <a:pt x="450" y="550"/>
                      <a:pt x="432" y="533"/>
                      <a:pt x="422" y="526"/>
                    </a:cubicBezTo>
                    <a:cubicBezTo>
                      <a:pt x="399" y="492"/>
                      <a:pt x="430" y="532"/>
                      <a:pt x="402" y="510"/>
                    </a:cubicBezTo>
                    <a:cubicBezTo>
                      <a:pt x="398" y="507"/>
                      <a:pt x="397" y="501"/>
                      <a:pt x="394" y="498"/>
                    </a:cubicBezTo>
                    <a:cubicBezTo>
                      <a:pt x="391" y="495"/>
                      <a:pt x="386" y="493"/>
                      <a:pt x="382" y="490"/>
                    </a:cubicBezTo>
                    <a:cubicBezTo>
                      <a:pt x="377" y="474"/>
                      <a:pt x="370" y="471"/>
                      <a:pt x="354" y="466"/>
                    </a:cubicBezTo>
                    <a:cubicBezTo>
                      <a:pt x="344" y="452"/>
                      <a:pt x="340" y="447"/>
                      <a:pt x="346" y="430"/>
                    </a:cubicBezTo>
                    <a:cubicBezTo>
                      <a:pt x="338" y="418"/>
                      <a:pt x="314" y="402"/>
                      <a:pt x="314" y="402"/>
                    </a:cubicBezTo>
                    <a:cubicBezTo>
                      <a:pt x="306" y="390"/>
                      <a:pt x="298" y="378"/>
                      <a:pt x="290" y="366"/>
                    </a:cubicBezTo>
                    <a:cubicBezTo>
                      <a:pt x="284" y="357"/>
                      <a:pt x="273" y="354"/>
                      <a:pt x="266" y="346"/>
                    </a:cubicBezTo>
                    <a:cubicBezTo>
                      <a:pt x="263" y="342"/>
                      <a:pt x="262" y="337"/>
                      <a:pt x="258" y="334"/>
                    </a:cubicBezTo>
                    <a:cubicBezTo>
                      <a:pt x="243" y="324"/>
                      <a:pt x="225" y="324"/>
                      <a:pt x="210" y="314"/>
                    </a:cubicBezTo>
                    <a:cubicBezTo>
                      <a:pt x="201" y="300"/>
                      <a:pt x="194" y="291"/>
                      <a:pt x="178" y="286"/>
                    </a:cubicBezTo>
                    <a:cubicBezTo>
                      <a:pt x="160" y="260"/>
                      <a:pt x="192" y="247"/>
                      <a:pt x="154" y="238"/>
                    </a:cubicBezTo>
                    <a:cubicBezTo>
                      <a:pt x="111" y="209"/>
                      <a:pt x="106" y="149"/>
                      <a:pt x="90" y="102"/>
                    </a:cubicBezTo>
                    <a:cubicBezTo>
                      <a:pt x="86" y="90"/>
                      <a:pt x="76" y="73"/>
                      <a:pt x="66" y="66"/>
                    </a:cubicBezTo>
                    <a:cubicBezTo>
                      <a:pt x="58" y="60"/>
                      <a:pt x="42" y="50"/>
                      <a:pt x="42" y="50"/>
                    </a:cubicBezTo>
                    <a:cubicBezTo>
                      <a:pt x="39" y="46"/>
                      <a:pt x="38" y="41"/>
                      <a:pt x="34" y="38"/>
                    </a:cubicBezTo>
                    <a:cubicBezTo>
                      <a:pt x="27" y="34"/>
                      <a:pt x="10" y="30"/>
                      <a:pt x="10" y="30"/>
                    </a:cubicBezTo>
                    <a:cubicBezTo>
                      <a:pt x="0" y="1"/>
                      <a:pt x="31" y="17"/>
                      <a:pt x="46" y="22"/>
                    </a:cubicBezTo>
                    <a:cubicBezTo>
                      <a:pt x="65" y="51"/>
                      <a:pt x="61" y="41"/>
                      <a:pt x="86" y="58"/>
                    </a:cubicBezTo>
                    <a:cubicBezTo>
                      <a:pt x="94" y="70"/>
                      <a:pt x="94" y="93"/>
                      <a:pt x="102" y="70"/>
                    </a:cubicBezTo>
                    <a:cubicBezTo>
                      <a:pt x="95" y="49"/>
                      <a:pt x="82" y="62"/>
                      <a:pt x="82" y="3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6" name="Freeform 393"/>
              <p:cNvSpPr>
                <a:spLocks/>
              </p:cNvSpPr>
              <p:nvPr/>
            </p:nvSpPr>
            <p:spPr bwMode="gray">
              <a:xfrm>
                <a:off x="3594" y="1676"/>
                <a:ext cx="36" cy="48"/>
              </a:xfrm>
              <a:custGeom>
                <a:avLst/>
                <a:gdLst/>
                <a:ahLst/>
                <a:cxnLst>
                  <a:cxn ang="0">
                    <a:pos x="6" y="28"/>
                  </a:cxn>
                  <a:cxn ang="0">
                    <a:pos x="10" y="48"/>
                  </a:cxn>
                  <a:cxn ang="0">
                    <a:pos x="6" y="28"/>
                  </a:cxn>
                </a:cxnLst>
                <a:rect l="0" t="0" r="r" b="b"/>
                <a:pathLst>
                  <a:path w="36" h="48">
                    <a:moveTo>
                      <a:pt x="6" y="28"/>
                    </a:moveTo>
                    <a:cubicBezTo>
                      <a:pt x="25" y="0"/>
                      <a:pt x="36" y="31"/>
                      <a:pt x="10" y="48"/>
                    </a:cubicBezTo>
                    <a:cubicBezTo>
                      <a:pt x="0" y="34"/>
                      <a:pt x="0" y="40"/>
                      <a:pt x="6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7" name="Freeform 394"/>
              <p:cNvSpPr>
                <a:spLocks/>
              </p:cNvSpPr>
              <p:nvPr/>
            </p:nvSpPr>
            <p:spPr bwMode="gray">
              <a:xfrm>
                <a:off x="3568" y="1659"/>
                <a:ext cx="36" cy="3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2" y="1"/>
                  </a:cxn>
                  <a:cxn ang="0">
                    <a:pos x="36" y="17"/>
                  </a:cxn>
                  <a:cxn ang="0">
                    <a:pos x="8" y="17"/>
                  </a:cxn>
                  <a:cxn ang="0">
                    <a:pos x="0" y="5"/>
                  </a:cxn>
                </a:cxnLst>
                <a:rect l="0" t="0" r="r" b="b"/>
                <a:pathLst>
                  <a:path w="36" h="37">
                    <a:moveTo>
                      <a:pt x="0" y="5"/>
                    </a:moveTo>
                    <a:cubicBezTo>
                      <a:pt x="4" y="4"/>
                      <a:pt x="8" y="0"/>
                      <a:pt x="12" y="1"/>
                    </a:cubicBezTo>
                    <a:cubicBezTo>
                      <a:pt x="21" y="4"/>
                      <a:pt x="36" y="17"/>
                      <a:pt x="36" y="17"/>
                    </a:cubicBezTo>
                    <a:cubicBezTo>
                      <a:pt x="29" y="37"/>
                      <a:pt x="22" y="26"/>
                      <a:pt x="8" y="17"/>
                    </a:cubicBezTo>
                    <a:cubicBezTo>
                      <a:pt x="5" y="13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8" name="Freeform 395"/>
              <p:cNvSpPr>
                <a:spLocks/>
              </p:cNvSpPr>
              <p:nvPr/>
            </p:nvSpPr>
            <p:spPr bwMode="gray">
              <a:xfrm>
                <a:off x="4704" y="1571"/>
                <a:ext cx="170" cy="96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28" y="25"/>
                  </a:cxn>
                  <a:cxn ang="0">
                    <a:pos x="56" y="21"/>
                  </a:cxn>
                  <a:cxn ang="0">
                    <a:pos x="80" y="9"/>
                  </a:cxn>
                  <a:cxn ang="0">
                    <a:pos x="64" y="25"/>
                  </a:cxn>
                  <a:cxn ang="0">
                    <a:pos x="124" y="49"/>
                  </a:cxn>
                  <a:cxn ang="0">
                    <a:pos x="160" y="65"/>
                  </a:cxn>
                  <a:cxn ang="0">
                    <a:pos x="116" y="77"/>
                  </a:cxn>
                  <a:cxn ang="0">
                    <a:pos x="88" y="57"/>
                  </a:cxn>
                  <a:cxn ang="0">
                    <a:pos x="76" y="53"/>
                  </a:cxn>
                  <a:cxn ang="0">
                    <a:pos x="24" y="41"/>
                  </a:cxn>
                  <a:cxn ang="0">
                    <a:pos x="0" y="49"/>
                  </a:cxn>
                </a:cxnLst>
                <a:rect l="0" t="0" r="r" b="b"/>
                <a:pathLst>
                  <a:path w="170" h="96">
                    <a:moveTo>
                      <a:pt x="0" y="49"/>
                    </a:moveTo>
                    <a:cubicBezTo>
                      <a:pt x="5" y="33"/>
                      <a:pt x="12" y="30"/>
                      <a:pt x="28" y="25"/>
                    </a:cubicBezTo>
                    <a:cubicBezTo>
                      <a:pt x="20" y="0"/>
                      <a:pt x="42" y="16"/>
                      <a:pt x="56" y="21"/>
                    </a:cubicBezTo>
                    <a:cubicBezTo>
                      <a:pt x="56" y="21"/>
                      <a:pt x="77" y="6"/>
                      <a:pt x="80" y="9"/>
                    </a:cubicBezTo>
                    <a:cubicBezTo>
                      <a:pt x="85" y="14"/>
                      <a:pt x="71" y="23"/>
                      <a:pt x="64" y="25"/>
                    </a:cubicBezTo>
                    <a:cubicBezTo>
                      <a:pt x="82" y="37"/>
                      <a:pt x="103" y="42"/>
                      <a:pt x="124" y="49"/>
                    </a:cubicBezTo>
                    <a:cubicBezTo>
                      <a:pt x="136" y="53"/>
                      <a:pt x="160" y="65"/>
                      <a:pt x="160" y="65"/>
                    </a:cubicBezTo>
                    <a:cubicBezTo>
                      <a:pt x="170" y="96"/>
                      <a:pt x="134" y="83"/>
                      <a:pt x="116" y="77"/>
                    </a:cubicBezTo>
                    <a:cubicBezTo>
                      <a:pt x="109" y="57"/>
                      <a:pt x="116" y="66"/>
                      <a:pt x="88" y="57"/>
                    </a:cubicBezTo>
                    <a:cubicBezTo>
                      <a:pt x="84" y="56"/>
                      <a:pt x="76" y="53"/>
                      <a:pt x="76" y="53"/>
                    </a:cubicBezTo>
                    <a:cubicBezTo>
                      <a:pt x="57" y="34"/>
                      <a:pt x="53" y="37"/>
                      <a:pt x="24" y="41"/>
                    </a:cubicBezTo>
                    <a:cubicBezTo>
                      <a:pt x="9" y="51"/>
                      <a:pt x="17" y="49"/>
                      <a:pt x="0" y="4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9" name="Freeform 396"/>
              <p:cNvSpPr>
                <a:spLocks/>
              </p:cNvSpPr>
              <p:nvPr/>
            </p:nvSpPr>
            <p:spPr bwMode="gray">
              <a:xfrm>
                <a:off x="4884" y="1652"/>
                <a:ext cx="138" cy="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4"/>
                  </a:cxn>
                  <a:cxn ang="0">
                    <a:pos x="88" y="24"/>
                  </a:cxn>
                  <a:cxn ang="0">
                    <a:pos x="112" y="20"/>
                  </a:cxn>
                  <a:cxn ang="0">
                    <a:pos x="108" y="44"/>
                  </a:cxn>
                  <a:cxn ang="0">
                    <a:pos x="64" y="40"/>
                  </a:cxn>
                  <a:cxn ang="0">
                    <a:pos x="0" y="36"/>
                  </a:cxn>
                  <a:cxn ang="0">
                    <a:pos x="28" y="20"/>
                  </a:cxn>
                  <a:cxn ang="0">
                    <a:pos x="0" y="0"/>
                  </a:cxn>
                </a:cxnLst>
                <a:rect l="0" t="0" r="r" b="b"/>
                <a:pathLst>
                  <a:path w="138" h="44">
                    <a:moveTo>
                      <a:pt x="0" y="0"/>
                    </a:moveTo>
                    <a:cubicBezTo>
                      <a:pt x="19" y="3"/>
                      <a:pt x="35" y="10"/>
                      <a:pt x="52" y="4"/>
                    </a:cubicBezTo>
                    <a:cubicBezTo>
                      <a:pt x="87" y="11"/>
                      <a:pt x="61" y="15"/>
                      <a:pt x="88" y="24"/>
                    </a:cubicBezTo>
                    <a:cubicBezTo>
                      <a:pt x="96" y="23"/>
                      <a:pt x="104" y="19"/>
                      <a:pt x="112" y="20"/>
                    </a:cubicBezTo>
                    <a:cubicBezTo>
                      <a:pt x="138" y="23"/>
                      <a:pt x="118" y="41"/>
                      <a:pt x="108" y="44"/>
                    </a:cubicBezTo>
                    <a:cubicBezTo>
                      <a:pt x="78" y="34"/>
                      <a:pt x="92" y="34"/>
                      <a:pt x="64" y="40"/>
                    </a:cubicBezTo>
                    <a:cubicBezTo>
                      <a:pt x="41" y="37"/>
                      <a:pt x="22" y="41"/>
                      <a:pt x="0" y="36"/>
                    </a:cubicBezTo>
                    <a:cubicBezTo>
                      <a:pt x="6" y="11"/>
                      <a:pt x="7" y="27"/>
                      <a:pt x="28" y="20"/>
                    </a:cubicBezTo>
                    <a:cubicBezTo>
                      <a:pt x="17" y="13"/>
                      <a:pt x="0" y="13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0" name="Freeform 397"/>
              <p:cNvSpPr>
                <a:spLocks/>
              </p:cNvSpPr>
              <p:nvPr/>
            </p:nvSpPr>
            <p:spPr bwMode="gray">
              <a:xfrm>
                <a:off x="4811" y="1675"/>
                <a:ext cx="57" cy="42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37" y="13"/>
                  </a:cxn>
                  <a:cxn ang="0">
                    <a:pos x="17" y="25"/>
                  </a:cxn>
                </a:cxnLst>
                <a:rect l="0" t="0" r="r" b="b"/>
                <a:pathLst>
                  <a:path w="57" h="42">
                    <a:moveTo>
                      <a:pt x="17" y="25"/>
                    </a:moveTo>
                    <a:cubicBezTo>
                      <a:pt x="0" y="0"/>
                      <a:pt x="21" y="9"/>
                      <a:pt x="37" y="13"/>
                    </a:cubicBezTo>
                    <a:cubicBezTo>
                      <a:pt x="57" y="42"/>
                      <a:pt x="30" y="25"/>
                      <a:pt x="17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1" name="Freeform 398"/>
              <p:cNvSpPr>
                <a:spLocks/>
              </p:cNvSpPr>
              <p:nvPr/>
            </p:nvSpPr>
            <p:spPr bwMode="gray">
              <a:xfrm>
                <a:off x="4773" y="1548"/>
                <a:ext cx="39" cy="52"/>
              </a:xfrm>
              <a:custGeom>
                <a:avLst/>
                <a:gdLst/>
                <a:ahLst/>
                <a:cxnLst>
                  <a:cxn ang="0">
                    <a:pos x="19" y="32"/>
                  </a:cxn>
                  <a:cxn ang="0">
                    <a:pos x="19" y="0"/>
                  </a:cxn>
                  <a:cxn ang="0">
                    <a:pos x="19" y="32"/>
                  </a:cxn>
                </a:cxnLst>
                <a:rect l="0" t="0" r="r" b="b"/>
                <a:pathLst>
                  <a:path w="39" h="52">
                    <a:moveTo>
                      <a:pt x="19" y="32"/>
                    </a:moveTo>
                    <a:cubicBezTo>
                      <a:pt x="13" y="14"/>
                      <a:pt x="0" y="13"/>
                      <a:pt x="19" y="0"/>
                    </a:cubicBezTo>
                    <a:cubicBezTo>
                      <a:pt x="23" y="5"/>
                      <a:pt x="39" y="52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2" name="Freeform 399"/>
              <p:cNvSpPr>
                <a:spLocks/>
              </p:cNvSpPr>
              <p:nvPr/>
            </p:nvSpPr>
            <p:spPr bwMode="gray">
              <a:xfrm>
                <a:off x="5072" y="1707"/>
                <a:ext cx="44" cy="80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20" y="33"/>
                  </a:cxn>
                  <a:cxn ang="0">
                    <a:pos x="24" y="49"/>
                  </a:cxn>
                  <a:cxn ang="0">
                    <a:pos x="36" y="53"/>
                  </a:cxn>
                  <a:cxn ang="0">
                    <a:pos x="24" y="73"/>
                  </a:cxn>
                  <a:cxn ang="0">
                    <a:pos x="0" y="21"/>
                  </a:cxn>
                  <a:cxn ang="0">
                    <a:pos x="4" y="9"/>
                  </a:cxn>
                </a:cxnLst>
                <a:rect l="0" t="0" r="r" b="b"/>
                <a:pathLst>
                  <a:path w="44" h="80">
                    <a:moveTo>
                      <a:pt x="4" y="9"/>
                    </a:moveTo>
                    <a:cubicBezTo>
                      <a:pt x="9" y="17"/>
                      <a:pt x="18" y="24"/>
                      <a:pt x="20" y="33"/>
                    </a:cubicBezTo>
                    <a:cubicBezTo>
                      <a:pt x="21" y="38"/>
                      <a:pt x="21" y="45"/>
                      <a:pt x="24" y="49"/>
                    </a:cubicBezTo>
                    <a:cubicBezTo>
                      <a:pt x="27" y="52"/>
                      <a:pt x="32" y="52"/>
                      <a:pt x="36" y="53"/>
                    </a:cubicBezTo>
                    <a:cubicBezTo>
                      <a:pt x="41" y="68"/>
                      <a:pt x="44" y="80"/>
                      <a:pt x="24" y="73"/>
                    </a:cubicBezTo>
                    <a:cubicBezTo>
                      <a:pt x="19" y="55"/>
                      <a:pt x="11" y="37"/>
                      <a:pt x="0" y="21"/>
                    </a:cubicBezTo>
                    <a:cubicBezTo>
                      <a:pt x="4" y="4"/>
                      <a:pt x="4" y="0"/>
                      <a:pt x="4" y="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3" name="Freeform 400"/>
              <p:cNvSpPr>
                <a:spLocks/>
              </p:cNvSpPr>
              <p:nvPr/>
            </p:nvSpPr>
            <p:spPr bwMode="gray">
              <a:xfrm>
                <a:off x="3968" y="440"/>
                <a:ext cx="695" cy="376"/>
              </a:xfrm>
              <a:custGeom>
                <a:avLst/>
                <a:gdLst/>
                <a:ahLst/>
                <a:cxnLst>
                  <a:cxn ang="0">
                    <a:pos x="164" y="0"/>
                  </a:cxn>
                  <a:cxn ang="0">
                    <a:pos x="340" y="68"/>
                  </a:cxn>
                  <a:cxn ang="0">
                    <a:pos x="484" y="132"/>
                  </a:cxn>
                  <a:cxn ang="0">
                    <a:pos x="612" y="200"/>
                  </a:cxn>
                  <a:cxn ang="0">
                    <a:pos x="588" y="208"/>
                  </a:cxn>
                  <a:cxn ang="0">
                    <a:pos x="592" y="248"/>
                  </a:cxn>
                  <a:cxn ang="0">
                    <a:pos x="596" y="268"/>
                  </a:cxn>
                  <a:cxn ang="0">
                    <a:pos x="608" y="304"/>
                  </a:cxn>
                  <a:cxn ang="0">
                    <a:pos x="624" y="328"/>
                  </a:cxn>
                  <a:cxn ang="0">
                    <a:pos x="684" y="356"/>
                  </a:cxn>
                  <a:cxn ang="0">
                    <a:pos x="676" y="376"/>
                  </a:cxn>
                  <a:cxn ang="0">
                    <a:pos x="572" y="340"/>
                  </a:cxn>
                  <a:cxn ang="0">
                    <a:pos x="540" y="332"/>
                  </a:cxn>
                  <a:cxn ang="0">
                    <a:pos x="520" y="304"/>
                  </a:cxn>
                  <a:cxn ang="0">
                    <a:pos x="516" y="316"/>
                  </a:cxn>
                  <a:cxn ang="0">
                    <a:pos x="480" y="296"/>
                  </a:cxn>
                  <a:cxn ang="0">
                    <a:pos x="424" y="264"/>
                  </a:cxn>
                  <a:cxn ang="0">
                    <a:pos x="400" y="236"/>
                  </a:cxn>
                  <a:cxn ang="0">
                    <a:pos x="368" y="224"/>
                  </a:cxn>
                  <a:cxn ang="0">
                    <a:pos x="308" y="192"/>
                  </a:cxn>
                  <a:cxn ang="0">
                    <a:pos x="264" y="168"/>
                  </a:cxn>
                  <a:cxn ang="0">
                    <a:pos x="180" y="136"/>
                  </a:cxn>
                  <a:cxn ang="0">
                    <a:pos x="116" y="132"/>
                  </a:cxn>
                  <a:cxn ang="0">
                    <a:pos x="72" y="132"/>
                  </a:cxn>
                  <a:cxn ang="0">
                    <a:pos x="68" y="120"/>
                  </a:cxn>
                  <a:cxn ang="0">
                    <a:pos x="56" y="112"/>
                  </a:cxn>
                  <a:cxn ang="0">
                    <a:pos x="20" y="100"/>
                  </a:cxn>
                  <a:cxn ang="0">
                    <a:pos x="0" y="60"/>
                  </a:cxn>
                  <a:cxn ang="0">
                    <a:pos x="48" y="40"/>
                  </a:cxn>
                  <a:cxn ang="0">
                    <a:pos x="56" y="52"/>
                  </a:cxn>
                  <a:cxn ang="0">
                    <a:pos x="80" y="44"/>
                  </a:cxn>
                  <a:cxn ang="0">
                    <a:pos x="96" y="48"/>
                  </a:cxn>
                  <a:cxn ang="0">
                    <a:pos x="108" y="52"/>
                  </a:cxn>
                  <a:cxn ang="0">
                    <a:pos x="96" y="20"/>
                  </a:cxn>
                  <a:cxn ang="0">
                    <a:pos x="164" y="0"/>
                  </a:cxn>
                </a:cxnLst>
                <a:rect l="0" t="0" r="r" b="b"/>
                <a:pathLst>
                  <a:path w="695" h="376">
                    <a:moveTo>
                      <a:pt x="164" y="0"/>
                    </a:moveTo>
                    <a:lnTo>
                      <a:pt x="340" y="68"/>
                    </a:lnTo>
                    <a:lnTo>
                      <a:pt x="484" y="132"/>
                    </a:lnTo>
                    <a:cubicBezTo>
                      <a:pt x="527" y="155"/>
                      <a:pt x="573" y="171"/>
                      <a:pt x="612" y="200"/>
                    </a:cubicBezTo>
                    <a:cubicBezTo>
                      <a:pt x="619" y="205"/>
                      <a:pt x="588" y="208"/>
                      <a:pt x="588" y="208"/>
                    </a:cubicBezTo>
                    <a:cubicBezTo>
                      <a:pt x="577" y="225"/>
                      <a:pt x="568" y="240"/>
                      <a:pt x="592" y="248"/>
                    </a:cubicBezTo>
                    <a:cubicBezTo>
                      <a:pt x="616" y="240"/>
                      <a:pt x="607" y="257"/>
                      <a:pt x="596" y="268"/>
                    </a:cubicBezTo>
                    <a:cubicBezTo>
                      <a:pt x="589" y="289"/>
                      <a:pt x="590" y="276"/>
                      <a:pt x="608" y="304"/>
                    </a:cubicBezTo>
                    <a:cubicBezTo>
                      <a:pt x="613" y="312"/>
                      <a:pt x="615" y="325"/>
                      <a:pt x="624" y="328"/>
                    </a:cubicBezTo>
                    <a:cubicBezTo>
                      <a:pt x="645" y="335"/>
                      <a:pt x="665" y="343"/>
                      <a:pt x="684" y="356"/>
                    </a:cubicBezTo>
                    <a:cubicBezTo>
                      <a:pt x="686" y="363"/>
                      <a:pt x="695" y="376"/>
                      <a:pt x="676" y="376"/>
                    </a:cubicBezTo>
                    <a:cubicBezTo>
                      <a:pt x="658" y="376"/>
                      <a:pt x="591" y="347"/>
                      <a:pt x="572" y="340"/>
                    </a:cubicBezTo>
                    <a:cubicBezTo>
                      <a:pt x="562" y="336"/>
                      <a:pt x="540" y="332"/>
                      <a:pt x="540" y="332"/>
                    </a:cubicBezTo>
                    <a:cubicBezTo>
                      <a:pt x="531" y="304"/>
                      <a:pt x="540" y="311"/>
                      <a:pt x="520" y="304"/>
                    </a:cubicBezTo>
                    <a:cubicBezTo>
                      <a:pt x="519" y="308"/>
                      <a:pt x="520" y="315"/>
                      <a:pt x="516" y="316"/>
                    </a:cubicBezTo>
                    <a:cubicBezTo>
                      <a:pt x="515" y="316"/>
                      <a:pt x="486" y="300"/>
                      <a:pt x="480" y="296"/>
                    </a:cubicBezTo>
                    <a:cubicBezTo>
                      <a:pt x="467" y="277"/>
                      <a:pt x="443" y="277"/>
                      <a:pt x="424" y="264"/>
                    </a:cubicBezTo>
                    <a:cubicBezTo>
                      <a:pt x="414" y="249"/>
                      <a:pt x="406" y="253"/>
                      <a:pt x="400" y="236"/>
                    </a:cubicBezTo>
                    <a:cubicBezTo>
                      <a:pt x="408" y="212"/>
                      <a:pt x="385" y="221"/>
                      <a:pt x="368" y="224"/>
                    </a:cubicBezTo>
                    <a:cubicBezTo>
                      <a:pt x="330" y="216"/>
                      <a:pt x="355" y="200"/>
                      <a:pt x="308" y="192"/>
                    </a:cubicBezTo>
                    <a:cubicBezTo>
                      <a:pt x="282" y="201"/>
                      <a:pt x="294" y="173"/>
                      <a:pt x="264" y="168"/>
                    </a:cubicBezTo>
                    <a:cubicBezTo>
                      <a:pt x="233" y="163"/>
                      <a:pt x="206" y="153"/>
                      <a:pt x="180" y="136"/>
                    </a:cubicBezTo>
                    <a:cubicBezTo>
                      <a:pt x="157" y="141"/>
                      <a:pt x="139" y="138"/>
                      <a:pt x="116" y="132"/>
                    </a:cubicBezTo>
                    <a:cubicBezTo>
                      <a:pt x="100" y="137"/>
                      <a:pt x="93" y="141"/>
                      <a:pt x="72" y="132"/>
                    </a:cubicBezTo>
                    <a:cubicBezTo>
                      <a:pt x="68" y="130"/>
                      <a:pt x="71" y="123"/>
                      <a:pt x="68" y="120"/>
                    </a:cubicBezTo>
                    <a:cubicBezTo>
                      <a:pt x="65" y="116"/>
                      <a:pt x="60" y="115"/>
                      <a:pt x="56" y="112"/>
                    </a:cubicBezTo>
                    <a:cubicBezTo>
                      <a:pt x="38" y="118"/>
                      <a:pt x="31" y="116"/>
                      <a:pt x="20" y="100"/>
                    </a:cubicBezTo>
                    <a:cubicBezTo>
                      <a:pt x="16" y="86"/>
                      <a:pt x="0" y="60"/>
                      <a:pt x="0" y="60"/>
                    </a:cubicBezTo>
                    <a:cubicBezTo>
                      <a:pt x="7" y="38"/>
                      <a:pt x="25" y="43"/>
                      <a:pt x="48" y="40"/>
                    </a:cubicBezTo>
                    <a:cubicBezTo>
                      <a:pt x="51" y="44"/>
                      <a:pt x="51" y="51"/>
                      <a:pt x="56" y="52"/>
                    </a:cubicBezTo>
                    <a:cubicBezTo>
                      <a:pt x="64" y="53"/>
                      <a:pt x="80" y="44"/>
                      <a:pt x="80" y="44"/>
                    </a:cubicBezTo>
                    <a:cubicBezTo>
                      <a:pt x="85" y="45"/>
                      <a:pt x="91" y="46"/>
                      <a:pt x="96" y="48"/>
                    </a:cubicBezTo>
                    <a:cubicBezTo>
                      <a:pt x="100" y="49"/>
                      <a:pt x="106" y="56"/>
                      <a:pt x="108" y="52"/>
                    </a:cubicBezTo>
                    <a:cubicBezTo>
                      <a:pt x="113" y="42"/>
                      <a:pt x="101" y="27"/>
                      <a:pt x="96" y="20"/>
                    </a:cubicBezTo>
                    <a:cubicBezTo>
                      <a:pt x="110" y="11"/>
                      <a:pt x="148" y="0"/>
                      <a:pt x="164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" name="Freeform 401"/>
              <p:cNvSpPr>
                <a:spLocks/>
              </p:cNvSpPr>
              <p:nvPr/>
            </p:nvSpPr>
            <p:spPr bwMode="gray">
              <a:xfrm>
                <a:off x="3768" y="478"/>
                <a:ext cx="208" cy="118"/>
              </a:xfrm>
              <a:custGeom>
                <a:avLst/>
                <a:gdLst/>
                <a:ahLst/>
                <a:cxnLst>
                  <a:cxn ang="0">
                    <a:pos x="16" y="26"/>
                  </a:cxn>
                  <a:cxn ang="0">
                    <a:pos x="40" y="22"/>
                  </a:cxn>
                  <a:cxn ang="0">
                    <a:pos x="64" y="10"/>
                  </a:cxn>
                  <a:cxn ang="0">
                    <a:pos x="88" y="2"/>
                  </a:cxn>
                  <a:cxn ang="0">
                    <a:pos x="152" y="6"/>
                  </a:cxn>
                  <a:cxn ang="0">
                    <a:pos x="176" y="14"/>
                  </a:cxn>
                  <a:cxn ang="0">
                    <a:pos x="184" y="70"/>
                  </a:cxn>
                  <a:cxn ang="0">
                    <a:pos x="208" y="102"/>
                  </a:cxn>
                  <a:cxn ang="0">
                    <a:pos x="196" y="106"/>
                  </a:cxn>
                  <a:cxn ang="0">
                    <a:pos x="184" y="102"/>
                  </a:cxn>
                  <a:cxn ang="0">
                    <a:pos x="180" y="114"/>
                  </a:cxn>
                  <a:cxn ang="0">
                    <a:pos x="164" y="118"/>
                  </a:cxn>
                  <a:cxn ang="0">
                    <a:pos x="144" y="90"/>
                  </a:cxn>
                  <a:cxn ang="0">
                    <a:pos x="112" y="70"/>
                  </a:cxn>
                  <a:cxn ang="0">
                    <a:pos x="72" y="62"/>
                  </a:cxn>
                  <a:cxn ang="0">
                    <a:pos x="24" y="50"/>
                  </a:cxn>
                  <a:cxn ang="0">
                    <a:pos x="0" y="42"/>
                  </a:cxn>
                  <a:cxn ang="0">
                    <a:pos x="16" y="26"/>
                  </a:cxn>
                </a:cxnLst>
                <a:rect l="0" t="0" r="r" b="b"/>
                <a:pathLst>
                  <a:path w="208" h="118">
                    <a:moveTo>
                      <a:pt x="16" y="26"/>
                    </a:moveTo>
                    <a:cubicBezTo>
                      <a:pt x="41" y="9"/>
                      <a:pt x="15" y="22"/>
                      <a:pt x="40" y="22"/>
                    </a:cubicBezTo>
                    <a:cubicBezTo>
                      <a:pt x="51" y="22"/>
                      <a:pt x="55" y="14"/>
                      <a:pt x="64" y="10"/>
                    </a:cubicBezTo>
                    <a:cubicBezTo>
                      <a:pt x="72" y="7"/>
                      <a:pt x="88" y="2"/>
                      <a:pt x="88" y="2"/>
                    </a:cubicBezTo>
                    <a:cubicBezTo>
                      <a:pt x="110" y="5"/>
                      <a:pt x="132" y="0"/>
                      <a:pt x="152" y="6"/>
                    </a:cubicBezTo>
                    <a:cubicBezTo>
                      <a:pt x="160" y="8"/>
                      <a:pt x="176" y="14"/>
                      <a:pt x="176" y="14"/>
                    </a:cubicBezTo>
                    <a:cubicBezTo>
                      <a:pt x="172" y="35"/>
                      <a:pt x="158" y="61"/>
                      <a:pt x="184" y="70"/>
                    </a:cubicBezTo>
                    <a:cubicBezTo>
                      <a:pt x="193" y="83"/>
                      <a:pt x="203" y="87"/>
                      <a:pt x="208" y="102"/>
                    </a:cubicBezTo>
                    <a:cubicBezTo>
                      <a:pt x="204" y="103"/>
                      <a:pt x="200" y="106"/>
                      <a:pt x="196" y="106"/>
                    </a:cubicBezTo>
                    <a:cubicBezTo>
                      <a:pt x="192" y="106"/>
                      <a:pt x="188" y="100"/>
                      <a:pt x="184" y="102"/>
                    </a:cubicBezTo>
                    <a:cubicBezTo>
                      <a:pt x="180" y="104"/>
                      <a:pt x="183" y="111"/>
                      <a:pt x="180" y="114"/>
                    </a:cubicBezTo>
                    <a:cubicBezTo>
                      <a:pt x="176" y="117"/>
                      <a:pt x="169" y="117"/>
                      <a:pt x="164" y="118"/>
                    </a:cubicBezTo>
                    <a:cubicBezTo>
                      <a:pt x="126" y="113"/>
                      <a:pt x="127" y="116"/>
                      <a:pt x="144" y="90"/>
                    </a:cubicBezTo>
                    <a:cubicBezTo>
                      <a:pt x="127" y="84"/>
                      <a:pt x="104" y="93"/>
                      <a:pt x="112" y="70"/>
                    </a:cubicBezTo>
                    <a:cubicBezTo>
                      <a:pt x="96" y="59"/>
                      <a:pt x="90" y="68"/>
                      <a:pt x="72" y="62"/>
                    </a:cubicBezTo>
                    <a:cubicBezTo>
                      <a:pt x="65" y="41"/>
                      <a:pt x="45" y="56"/>
                      <a:pt x="24" y="50"/>
                    </a:cubicBezTo>
                    <a:cubicBezTo>
                      <a:pt x="16" y="48"/>
                      <a:pt x="0" y="42"/>
                      <a:pt x="0" y="42"/>
                    </a:cubicBezTo>
                    <a:cubicBezTo>
                      <a:pt x="14" y="32"/>
                      <a:pt x="10" y="38"/>
                      <a:pt x="16" y="2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" name="Freeform 402"/>
              <p:cNvSpPr>
                <a:spLocks/>
              </p:cNvSpPr>
              <p:nvPr/>
            </p:nvSpPr>
            <p:spPr bwMode="gray">
              <a:xfrm>
                <a:off x="3640" y="644"/>
                <a:ext cx="84" cy="72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52" y="12"/>
                  </a:cxn>
                  <a:cxn ang="0">
                    <a:pos x="76" y="28"/>
                  </a:cxn>
                  <a:cxn ang="0">
                    <a:pos x="68" y="48"/>
                  </a:cxn>
                  <a:cxn ang="0">
                    <a:pos x="60" y="72"/>
                  </a:cxn>
                  <a:cxn ang="0">
                    <a:pos x="40" y="68"/>
                  </a:cxn>
                  <a:cxn ang="0">
                    <a:pos x="16" y="52"/>
                  </a:cxn>
                  <a:cxn ang="0">
                    <a:pos x="12" y="8"/>
                  </a:cxn>
                </a:cxnLst>
                <a:rect l="0" t="0" r="r" b="b"/>
                <a:pathLst>
                  <a:path w="84" h="72">
                    <a:moveTo>
                      <a:pt x="12" y="8"/>
                    </a:moveTo>
                    <a:cubicBezTo>
                      <a:pt x="29" y="4"/>
                      <a:pt x="33" y="0"/>
                      <a:pt x="52" y="12"/>
                    </a:cubicBezTo>
                    <a:cubicBezTo>
                      <a:pt x="60" y="17"/>
                      <a:pt x="76" y="28"/>
                      <a:pt x="76" y="28"/>
                    </a:cubicBezTo>
                    <a:cubicBezTo>
                      <a:pt x="84" y="53"/>
                      <a:pt x="80" y="28"/>
                      <a:pt x="68" y="48"/>
                    </a:cubicBezTo>
                    <a:cubicBezTo>
                      <a:pt x="64" y="55"/>
                      <a:pt x="60" y="72"/>
                      <a:pt x="60" y="72"/>
                    </a:cubicBezTo>
                    <a:cubicBezTo>
                      <a:pt x="53" y="71"/>
                      <a:pt x="46" y="71"/>
                      <a:pt x="40" y="68"/>
                    </a:cubicBezTo>
                    <a:cubicBezTo>
                      <a:pt x="31" y="64"/>
                      <a:pt x="16" y="52"/>
                      <a:pt x="16" y="52"/>
                    </a:cubicBezTo>
                    <a:cubicBezTo>
                      <a:pt x="13" y="34"/>
                      <a:pt x="0" y="20"/>
                      <a:pt x="12" y="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6" name="Freeform 403"/>
              <p:cNvSpPr>
                <a:spLocks/>
              </p:cNvSpPr>
              <p:nvPr/>
            </p:nvSpPr>
            <p:spPr bwMode="gray">
              <a:xfrm>
                <a:off x="3629" y="591"/>
                <a:ext cx="39" cy="49"/>
              </a:xfrm>
              <a:custGeom>
                <a:avLst/>
                <a:gdLst/>
                <a:ahLst/>
                <a:cxnLst>
                  <a:cxn ang="0">
                    <a:pos x="7" y="33"/>
                  </a:cxn>
                  <a:cxn ang="0">
                    <a:pos x="39" y="21"/>
                  </a:cxn>
                  <a:cxn ang="0">
                    <a:pos x="19" y="49"/>
                  </a:cxn>
                  <a:cxn ang="0">
                    <a:pos x="7" y="45"/>
                  </a:cxn>
                  <a:cxn ang="0">
                    <a:pos x="7" y="33"/>
                  </a:cxn>
                </a:cxnLst>
                <a:rect l="0" t="0" r="r" b="b"/>
                <a:pathLst>
                  <a:path w="39" h="49">
                    <a:moveTo>
                      <a:pt x="7" y="33"/>
                    </a:moveTo>
                    <a:cubicBezTo>
                      <a:pt x="34" y="6"/>
                      <a:pt x="25" y="0"/>
                      <a:pt x="39" y="21"/>
                    </a:cubicBezTo>
                    <a:cubicBezTo>
                      <a:pt x="30" y="49"/>
                      <a:pt x="39" y="42"/>
                      <a:pt x="19" y="49"/>
                    </a:cubicBezTo>
                    <a:cubicBezTo>
                      <a:pt x="15" y="48"/>
                      <a:pt x="9" y="49"/>
                      <a:pt x="7" y="45"/>
                    </a:cubicBezTo>
                    <a:cubicBezTo>
                      <a:pt x="0" y="32"/>
                      <a:pt x="19" y="33"/>
                      <a:pt x="7" y="3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7" name="Freeform 404"/>
              <p:cNvSpPr>
                <a:spLocks/>
              </p:cNvSpPr>
              <p:nvPr/>
            </p:nvSpPr>
            <p:spPr bwMode="gray">
              <a:xfrm>
                <a:off x="3692" y="602"/>
                <a:ext cx="97" cy="5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2" y="6"/>
                  </a:cxn>
                  <a:cxn ang="0">
                    <a:pos x="92" y="26"/>
                  </a:cxn>
                  <a:cxn ang="0">
                    <a:pos x="60" y="34"/>
                  </a:cxn>
                  <a:cxn ang="0">
                    <a:pos x="56" y="46"/>
                  </a:cxn>
                  <a:cxn ang="0">
                    <a:pos x="44" y="50"/>
                  </a:cxn>
                  <a:cxn ang="0">
                    <a:pos x="28" y="30"/>
                  </a:cxn>
                  <a:cxn ang="0">
                    <a:pos x="0" y="10"/>
                  </a:cxn>
                </a:cxnLst>
                <a:rect l="0" t="0" r="r" b="b"/>
                <a:pathLst>
                  <a:path w="97" h="55">
                    <a:moveTo>
                      <a:pt x="0" y="10"/>
                    </a:moveTo>
                    <a:cubicBezTo>
                      <a:pt x="21" y="13"/>
                      <a:pt x="39" y="28"/>
                      <a:pt x="32" y="6"/>
                    </a:cubicBezTo>
                    <a:cubicBezTo>
                      <a:pt x="51" y="0"/>
                      <a:pt x="75" y="15"/>
                      <a:pt x="92" y="26"/>
                    </a:cubicBezTo>
                    <a:cubicBezTo>
                      <a:pt x="83" y="53"/>
                      <a:pt x="97" y="25"/>
                      <a:pt x="60" y="34"/>
                    </a:cubicBezTo>
                    <a:cubicBezTo>
                      <a:pt x="56" y="35"/>
                      <a:pt x="59" y="43"/>
                      <a:pt x="56" y="46"/>
                    </a:cubicBezTo>
                    <a:cubicBezTo>
                      <a:pt x="53" y="49"/>
                      <a:pt x="48" y="49"/>
                      <a:pt x="44" y="50"/>
                    </a:cubicBezTo>
                    <a:cubicBezTo>
                      <a:pt x="15" y="40"/>
                      <a:pt x="48" y="55"/>
                      <a:pt x="28" y="30"/>
                    </a:cubicBezTo>
                    <a:cubicBezTo>
                      <a:pt x="22" y="22"/>
                      <a:pt x="8" y="26"/>
                      <a:pt x="0" y="1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8" name="Freeform 405"/>
              <p:cNvSpPr>
                <a:spLocks/>
              </p:cNvSpPr>
              <p:nvPr/>
            </p:nvSpPr>
            <p:spPr bwMode="gray">
              <a:xfrm>
                <a:off x="3684" y="576"/>
                <a:ext cx="26" cy="2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20"/>
                  </a:cxn>
                  <a:cxn ang="0">
                    <a:pos x="4" y="0"/>
                  </a:cxn>
                </a:cxnLst>
                <a:rect l="0" t="0" r="r" b="b"/>
                <a:pathLst>
                  <a:path w="26" h="29">
                    <a:moveTo>
                      <a:pt x="4" y="0"/>
                    </a:moveTo>
                    <a:cubicBezTo>
                      <a:pt x="25" y="7"/>
                      <a:pt x="26" y="29"/>
                      <a:pt x="0" y="20"/>
                    </a:cubicBezTo>
                    <a:cubicBezTo>
                      <a:pt x="5" y="5"/>
                      <a:pt x="4" y="12"/>
                      <a:pt x="4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9" name="Freeform 406"/>
              <p:cNvSpPr>
                <a:spLocks/>
              </p:cNvSpPr>
              <p:nvPr/>
            </p:nvSpPr>
            <p:spPr bwMode="gray">
              <a:xfrm>
                <a:off x="3748" y="514"/>
                <a:ext cx="96" cy="79"/>
              </a:xfrm>
              <a:custGeom>
                <a:avLst/>
                <a:gdLst/>
                <a:ahLst/>
                <a:cxnLst>
                  <a:cxn ang="0">
                    <a:pos x="20" y="30"/>
                  </a:cxn>
                  <a:cxn ang="0">
                    <a:pos x="48" y="22"/>
                  </a:cxn>
                  <a:cxn ang="0">
                    <a:pos x="96" y="42"/>
                  </a:cxn>
                  <a:cxn ang="0">
                    <a:pos x="44" y="58"/>
                  </a:cxn>
                  <a:cxn ang="0">
                    <a:pos x="40" y="46"/>
                  </a:cxn>
                  <a:cxn ang="0">
                    <a:pos x="20" y="30"/>
                  </a:cxn>
                </a:cxnLst>
                <a:rect l="0" t="0" r="r" b="b"/>
                <a:pathLst>
                  <a:path w="96" h="79">
                    <a:moveTo>
                      <a:pt x="20" y="30"/>
                    </a:moveTo>
                    <a:cubicBezTo>
                      <a:pt x="0" y="0"/>
                      <a:pt x="35" y="18"/>
                      <a:pt x="48" y="22"/>
                    </a:cubicBezTo>
                    <a:cubicBezTo>
                      <a:pt x="65" y="28"/>
                      <a:pt x="79" y="36"/>
                      <a:pt x="96" y="42"/>
                    </a:cubicBezTo>
                    <a:cubicBezTo>
                      <a:pt x="87" y="79"/>
                      <a:pt x="74" y="48"/>
                      <a:pt x="44" y="58"/>
                    </a:cubicBezTo>
                    <a:cubicBezTo>
                      <a:pt x="43" y="54"/>
                      <a:pt x="43" y="48"/>
                      <a:pt x="40" y="46"/>
                    </a:cubicBezTo>
                    <a:cubicBezTo>
                      <a:pt x="17" y="30"/>
                      <a:pt x="11" y="48"/>
                      <a:pt x="20" y="3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0" name="Freeform 407"/>
              <p:cNvSpPr>
                <a:spLocks/>
              </p:cNvSpPr>
              <p:nvPr/>
            </p:nvSpPr>
            <p:spPr bwMode="gray">
              <a:xfrm>
                <a:off x="3802" y="591"/>
                <a:ext cx="71" cy="46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22" y="1"/>
                  </a:cxn>
                  <a:cxn ang="0">
                    <a:pos x="46" y="17"/>
                  </a:cxn>
                  <a:cxn ang="0">
                    <a:pos x="46" y="45"/>
                  </a:cxn>
                  <a:cxn ang="0">
                    <a:pos x="6" y="33"/>
                  </a:cxn>
                  <a:cxn ang="0">
                    <a:pos x="10" y="5"/>
                  </a:cxn>
                </a:cxnLst>
                <a:rect l="0" t="0" r="r" b="b"/>
                <a:pathLst>
                  <a:path w="71" h="46">
                    <a:moveTo>
                      <a:pt x="10" y="5"/>
                    </a:moveTo>
                    <a:cubicBezTo>
                      <a:pt x="14" y="4"/>
                      <a:pt x="18" y="0"/>
                      <a:pt x="22" y="1"/>
                    </a:cubicBezTo>
                    <a:cubicBezTo>
                      <a:pt x="31" y="4"/>
                      <a:pt x="46" y="17"/>
                      <a:pt x="46" y="17"/>
                    </a:cubicBezTo>
                    <a:cubicBezTo>
                      <a:pt x="65" y="46"/>
                      <a:pt x="71" y="39"/>
                      <a:pt x="46" y="45"/>
                    </a:cubicBezTo>
                    <a:cubicBezTo>
                      <a:pt x="32" y="42"/>
                      <a:pt x="6" y="33"/>
                      <a:pt x="6" y="33"/>
                    </a:cubicBezTo>
                    <a:cubicBezTo>
                      <a:pt x="2" y="21"/>
                      <a:pt x="0" y="15"/>
                      <a:pt x="10" y="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1" name="Freeform 408"/>
              <p:cNvSpPr>
                <a:spLocks/>
              </p:cNvSpPr>
              <p:nvPr/>
            </p:nvSpPr>
            <p:spPr bwMode="gray">
              <a:xfrm>
                <a:off x="3848" y="642"/>
                <a:ext cx="85" cy="61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64" y="30"/>
                  </a:cxn>
                  <a:cxn ang="0">
                    <a:pos x="24" y="34"/>
                  </a:cxn>
                  <a:cxn ang="0">
                    <a:pos x="0" y="14"/>
                  </a:cxn>
                  <a:cxn ang="0">
                    <a:pos x="8" y="2"/>
                  </a:cxn>
                  <a:cxn ang="0">
                    <a:pos x="20" y="6"/>
                  </a:cxn>
                  <a:cxn ang="0">
                    <a:pos x="4" y="2"/>
                  </a:cxn>
                </a:cxnLst>
                <a:rect l="0" t="0" r="r" b="b"/>
                <a:pathLst>
                  <a:path w="85" h="61">
                    <a:moveTo>
                      <a:pt x="4" y="2"/>
                    </a:moveTo>
                    <a:cubicBezTo>
                      <a:pt x="34" y="7"/>
                      <a:pt x="40" y="14"/>
                      <a:pt x="64" y="30"/>
                    </a:cubicBezTo>
                    <a:cubicBezTo>
                      <a:pt x="85" y="61"/>
                      <a:pt x="36" y="42"/>
                      <a:pt x="24" y="34"/>
                    </a:cubicBezTo>
                    <a:cubicBezTo>
                      <a:pt x="7" y="23"/>
                      <a:pt x="15" y="29"/>
                      <a:pt x="0" y="14"/>
                    </a:cubicBezTo>
                    <a:cubicBezTo>
                      <a:pt x="3" y="10"/>
                      <a:pt x="4" y="4"/>
                      <a:pt x="8" y="2"/>
                    </a:cubicBezTo>
                    <a:cubicBezTo>
                      <a:pt x="12" y="0"/>
                      <a:pt x="24" y="6"/>
                      <a:pt x="20" y="6"/>
                    </a:cubicBezTo>
                    <a:cubicBezTo>
                      <a:pt x="15" y="6"/>
                      <a:pt x="9" y="3"/>
                      <a:pt x="4" y="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2" name="Freeform 409"/>
              <p:cNvSpPr>
                <a:spLocks/>
              </p:cNvSpPr>
              <p:nvPr/>
            </p:nvSpPr>
            <p:spPr bwMode="gray">
              <a:xfrm>
                <a:off x="3903" y="642"/>
                <a:ext cx="77" cy="46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53" y="14"/>
                  </a:cxn>
                  <a:cxn ang="0">
                    <a:pos x="77" y="22"/>
                  </a:cxn>
                  <a:cxn ang="0">
                    <a:pos x="41" y="38"/>
                  </a:cxn>
                  <a:cxn ang="0">
                    <a:pos x="21" y="6"/>
                  </a:cxn>
                </a:cxnLst>
                <a:rect l="0" t="0" r="r" b="b"/>
                <a:pathLst>
                  <a:path w="77" h="46">
                    <a:moveTo>
                      <a:pt x="21" y="6"/>
                    </a:moveTo>
                    <a:cubicBezTo>
                      <a:pt x="57" y="18"/>
                      <a:pt x="0" y="0"/>
                      <a:pt x="53" y="14"/>
                    </a:cubicBezTo>
                    <a:cubicBezTo>
                      <a:pt x="61" y="16"/>
                      <a:pt x="77" y="22"/>
                      <a:pt x="77" y="22"/>
                    </a:cubicBezTo>
                    <a:cubicBezTo>
                      <a:pt x="71" y="46"/>
                      <a:pt x="65" y="43"/>
                      <a:pt x="41" y="38"/>
                    </a:cubicBezTo>
                    <a:cubicBezTo>
                      <a:pt x="3" y="12"/>
                      <a:pt x="21" y="34"/>
                      <a:pt x="21" y="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3" name="Freeform 410"/>
              <p:cNvSpPr>
                <a:spLocks/>
              </p:cNvSpPr>
              <p:nvPr/>
            </p:nvSpPr>
            <p:spPr bwMode="gray">
              <a:xfrm>
                <a:off x="3892" y="600"/>
                <a:ext cx="141" cy="37"/>
              </a:xfrm>
              <a:custGeom>
                <a:avLst/>
                <a:gdLst/>
                <a:ahLst/>
                <a:cxnLst>
                  <a:cxn ang="0">
                    <a:pos x="32" y="16"/>
                  </a:cxn>
                  <a:cxn ang="0">
                    <a:pos x="56" y="16"/>
                  </a:cxn>
                  <a:cxn ang="0">
                    <a:pos x="100" y="0"/>
                  </a:cxn>
                  <a:cxn ang="0">
                    <a:pos x="124" y="4"/>
                  </a:cxn>
                  <a:cxn ang="0">
                    <a:pos x="112" y="32"/>
                  </a:cxn>
                  <a:cxn ang="0">
                    <a:pos x="96" y="28"/>
                  </a:cxn>
                  <a:cxn ang="0">
                    <a:pos x="72" y="36"/>
                  </a:cxn>
                  <a:cxn ang="0">
                    <a:pos x="32" y="16"/>
                  </a:cxn>
                </a:cxnLst>
                <a:rect l="0" t="0" r="r" b="b"/>
                <a:pathLst>
                  <a:path w="141" h="37">
                    <a:moveTo>
                      <a:pt x="32" y="16"/>
                    </a:moveTo>
                    <a:cubicBezTo>
                      <a:pt x="64" y="5"/>
                      <a:pt x="24" y="16"/>
                      <a:pt x="56" y="16"/>
                    </a:cubicBezTo>
                    <a:cubicBezTo>
                      <a:pt x="72" y="16"/>
                      <a:pt x="87" y="9"/>
                      <a:pt x="100" y="0"/>
                    </a:cubicBezTo>
                    <a:cubicBezTo>
                      <a:pt x="108" y="1"/>
                      <a:pt x="117" y="0"/>
                      <a:pt x="124" y="4"/>
                    </a:cubicBezTo>
                    <a:cubicBezTo>
                      <a:pt x="141" y="14"/>
                      <a:pt x="119" y="30"/>
                      <a:pt x="112" y="32"/>
                    </a:cubicBezTo>
                    <a:cubicBezTo>
                      <a:pt x="107" y="31"/>
                      <a:pt x="101" y="27"/>
                      <a:pt x="96" y="28"/>
                    </a:cubicBezTo>
                    <a:cubicBezTo>
                      <a:pt x="88" y="29"/>
                      <a:pt x="72" y="36"/>
                      <a:pt x="72" y="36"/>
                    </a:cubicBezTo>
                    <a:cubicBezTo>
                      <a:pt x="63" y="35"/>
                      <a:pt x="0" y="37"/>
                      <a:pt x="32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4" name="Freeform 411"/>
              <p:cNvSpPr>
                <a:spLocks/>
              </p:cNvSpPr>
              <p:nvPr/>
            </p:nvSpPr>
            <p:spPr bwMode="gray">
              <a:xfrm>
                <a:off x="3993" y="624"/>
                <a:ext cx="436" cy="214"/>
              </a:xfrm>
              <a:custGeom>
                <a:avLst/>
                <a:gdLst/>
                <a:ahLst/>
                <a:cxnLst>
                  <a:cxn ang="0">
                    <a:pos x="47" y="64"/>
                  </a:cxn>
                  <a:cxn ang="0">
                    <a:pos x="7" y="32"/>
                  </a:cxn>
                  <a:cxn ang="0">
                    <a:pos x="27" y="20"/>
                  </a:cxn>
                  <a:cxn ang="0">
                    <a:pos x="67" y="32"/>
                  </a:cxn>
                  <a:cxn ang="0">
                    <a:pos x="135" y="40"/>
                  </a:cxn>
                  <a:cxn ang="0">
                    <a:pos x="159" y="48"/>
                  </a:cxn>
                  <a:cxn ang="0">
                    <a:pos x="207" y="56"/>
                  </a:cxn>
                  <a:cxn ang="0">
                    <a:pos x="303" y="92"/>
                  </a:cxn>
                  <a:cxn ang="0">
                    <a:pos x="327" y="84"/>
                  </a:cxn>
                  <a:cxn ang="0">
                    <a:pos x="359" y="92"/>
                  </a:cxn>
                  <a:cxn ang="0">
                    <a:pos x="347" y="124"/>
                  </a:cxn>
                  <a:cxn ang="0">
                    <a:pos x="311" y="108"/>
                  </a:cxn>
                  <a:cxn ang="0">
                    <a:pos x="291" y="112"/>
                  </a:cxn>
                  <a:cxn ang="0">
                    <a:pos x="303" y="116"/>
                  </a:cxn>
                  <a:cxn ang="0">
                    <a:pos x="355" y="140"/>
                  </a:cxn>
                  <a:cxn ang="0">
                    <a:pos x="403" y="164"/>
                  </a:cxn>
                  <a:cxn ang="0">
                    <a:pos x="359" y="188"/>
                  </a:cxn>
                  <a:cxn ang="0">
                    <a:pos x="311" y="160"/>
                  </a:cxn>
                  <a:cxn ang="0">
                    <a:pos x="255" y="172"/>
                  </a:cxn>
                  <a:cxn ang="0">
                    <a:pos x="259" y="148"/>
                  </a:cxn>
                  <a:cxn ang="0">
                    <a:pos x="271" y="140"/>
                  </a:cxn>
                  <a:cxn ang="0">
                    <a:pos x="235" y="132"/>
                  </a:cxn>
                  <a:cxn ang="0">
                    <a:pos x="247" y="124"/>
                  </a:cxn>
                  <a:cxn ang="0">
                    <a:pos x="259" y="120"/>
                  </a:cxn>
                  <a:cxn ang="0">
                    <a:pos x="231" y="104"/>
                  </a:cxn>
                  <a:cxn ang="0">
                    <a:pos x="131" y="64"/>
                  </a:cxn>
                  <a:cxn ang="0">
                    <a:pos x="119" y="68"/>
                  </a:cxn>
                  <a:cxn ang="0">
                    <a:pos x="107" y="64"/>
                  </a:cxn>
                  <a:cxn ang="0">
                    <a:pos x="67" y="76"/>
                  </a:cxn>
                  <a:cxn ang="0">
                    <a:pos x="47" y="64"/>
                  </a:cxn>
                </a:cxnLst>
                <a:rect l="0" t="0" r="r" b="b"/>
                <a:pathLst>
                  <a:path w="436" h="214">
                    <a:moveTo>
                      <a:pt x="47" y="64"/>
                    </a:moveTo>
                    <a:cubicBezTo>
                      <a:pt x="40" y="44"/>
                      <a:pt x="24" y="43"/>
                      <a:pt x="7" y="32"/>
                    </a:cubicBezTo>
                    <a:cubicBezTo>
                      <a:pt x="0" y="12"/>
                      <a:pt x="12" y="15"/>
                      <a:pt x="27" y="20"/>
                    </a:cubicBezTo>
                    <a:cubicBezTo>
                      <a:pt x="56" y="0"/>
                      <a:pt x="44" y="24"/>
                      <a:pt x="67" y="32"/>
                    </a:cubicBezTo>
                    <a:cubicBezTo>
                      <a:pt x="91" y="24"/>
                      <a:pt x="112" y="32"/>
                      <a:pt x="135" y="40"/>
                    </a:cubicBezTo>
                    <a:cubicBezTo>
                      <a:pt x="143" y="43"/>
                      <a:pt x="159" y="48"/>
                      <a:pt x="159" y="48"/>
                    </a:cubicBezTo>
                    <a:cubicBezTo>
                      <a:pt x="178" y="42"/>
                      <a:pt x="191" y="45"/>
                      <a:pt x="207" y="56"/>
                    </a:cubicBezTo>
                    <a:cubicBezTo>
                      <a:pt x="225" y="84"/>
                      <a:pt x="273" y="82"/>
                      <a:pt x="303" y="92"/>
                    </a:cubicBezTo>
                    <a:cubicBezTo>
                      <a:pt x="311" y="89"/>
                      <a:pt x="319" y="87"/>
                      <a:pt x="327" y="84"/>
                    </a:cubicBezTo>
                    <a:cubicBezTo>
                      <a:pt x="337" y="81"/>
                      <a:pt x="359" y="92"/>
                      <a:pt x="359" y="92"/>
                    </a:cubicBezTo>
                    <a:cubicBezTo>
                      <a:pt x="365" y="110"/>
                      <a:pt x="362" y="114"/>
                      <a:pt x="347" y="124"/>
                    </a:cubicBezTo>
                    <a:cubicBezTo>
                      <a:pt x="334" y="120"/>
                      <a:pt x="324" y="112"/>
                      <a:pt x="311" y="108"/>
                    </a:cubicBezTo>
                    <a:cubicBezTo>
                      <a:pt x="304" y="109"/>
                      <a:pt x="296" y="107"/>
                      <a:pt x="291" y="112"/>
                    </a:cubicBezTo>
                    <a:cubicBezTo>
                      <a:pt x="288" y="115"/>
                      <a:pt x="299" y="114"/>
                      <a:pt x="303" y="116"/>
                    </a:cubicBezTo>
                    <a:cubicBezTo>
                      <a:pt x="327" y="129"/>
                      <a:pt x="330" y="134"/>
                      <a:pt x="355" y="140"/>
                    </a:cubicBezTo>
                    <a:cubicBezTo>
                      <a:pt x="370" y="150"/>
                      <a:pt x="388" y="154"/>
                      <a:pt x="403" y="164"/>
                    </a:cubicBezTo>
                    <a:cubicBezTo>
                      <a:pt x="436" y="214"/>
                      <a:pt x="380" y="191"/>
                      <a:pt x="359" y="188"/>
                    </a:cubicBezTo>
                    <a:cubicBezTo>
                      <a:pt x="346" y="175"/>
                      <a:pt x="329" y="166"/>
                      <a:pt x="311" y="160"/>
                    </a:cubicBezTo>
                    <a:cubicBezTo>
                      <a:pt x="292" y="163"/>
                      <a:pt x="273" y="166"/>
                      <a:pt x="255" y="172"/>
                    </a:cubicBezTo>
                    <a:cubicBezTo>
                      <a:pt x="233" y="165"/>
                      <a:pt x="245" y="155"/>
                      <a:pt x="259" y="148"/>
                    </a:cubicBezTo>
                    <a:cubicBezTo>
                      <a:pt x="263" y="146"/>
                      <a:pt x="267" y="143"/>
                      <a:pt x="271" y="140"/>
                    </a:cubicBezTo>
                    <a:cubicBezTo>
                      <a:pt x="255" y="129"/>
                      <a:pt x="252" y="138"/>
                      <a:pt x="235" y="132"/>
                    </a:cubicBezTo>
                    <a:cubicBezTo>
                      <a:pt x="239" y="129"/>
                      <a:pt x="243" y="126"/>
                      <a:pt x="247" y="124"/>
                    </a:cubicBezTo>
                    <a:cubicBezTo>
                      <a:pt x="251" y="122"/>
                      <a:pt x="258" y="124"/>
                      <a:pt x="259" y="120"/>
                    </a:cubicBezTo>
                    <a:cubicBezTo>
                      <a:pt x="263" y="105"/>
                      <a:pt x="234" y="105"/>
                      <a:pt x="231" y="104"/>
                    </a:cubicBezTo>
                    <a:cubicBezTo>
                      <a:pt x="196" y="95"/>
                      <a:pt x="165" y="75"/>
                      <a:pt x="131" y="64"/>
                    </a:cubicBezTo>
                    <a:cubicBezTo>
                      <a:pt x="127" y="65"/>
                      <a:pt x="123" y="68"/>
                      <a:pt x="119" y="68"/>
                    </a:cubicBezTo>
                    <a:cubicBezTo>
                      <a:pt x="115" y="68"/>
                      <a:pt x="111" y="64"/>
                      <a:pt x="107" y="64"/>
                    </a:cubicBezTo>
                    <a:cubicBezTo>
                      <a:pt x="93" y="66"/>
                      <a:pt x="81" y="73"/>
                      <a:pt x="67" y="76"/>
                    </a:cubicBezTo>
                    <a:cubicBezTo>
                      <a:pt x="51" y="71"/>
                      <a:pt x="58" y="75"/>
                      <a:pt x="47" y="6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" name="Freeform 412"/>
              <p:cNvSpPr>
                <a:spLocks/>
              </p:cNvSpPr>
              <p:nvPr/>
            </p:nvSpPr>
            <p:spPr bwMode="gray">
              <a:xfrm>
                <a:off x="4166" y="709"/>
                <a:ext cx="43" cy="39"/>
              </a:xfrm>
              <a:custGeom>
                <a:avLst/>
                <a:gdLst/>
                <a:ahLst/>
                <a:cxnLst>
                  <a:cxn ang="0">
                    <a:pos x="18" y="27"/>
                  </a:cxn>
                  <a:cxn ang="0">
                    <a:pos x="34" y="19"/>
                  </a:cxn>
                  <a:cxn ang="0">
                    <a:pos x="42" y="31"/>
                  </a:cxn>
                  <a:cxn ang="0">
                    <a:pos x="18" y="27"/>
                  </a:cxn>
                </a:cxnLst>
                <a:rect l="0" t="0" r="r" b="b"/>
                <a:pathLst>
                  <a:path w="43" h="39">
                    <a:moveTo>
                      <a:pt x="18" y="27"/>
                    </a:moveTo>
                    <a:cubicBezTo>
                      <a:pt x="0" y="0"/>
                      <a:pt x="22" y="11"/>
                      <a:pt x="34" y="19"/>
                    </a:cubicBezTo>
                    <a:cubicBezTo>
                      <a:pt x="37" y="23"/>
                      <a:pt x="43" y="26"/>
                      <a:pt x="42" y="31"/>
                    </a:cubicBezTo>
                    <a:cubicBezTo>
                      <a:pt x="40" y="39"/>
                      <a:pt x="18" y="27"/>
                      <a:pt x="18" y="27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" name="Freeform 413"/>
              <p:cNvSpPr>
                <a:spLocks/>
              </p:cNvSpPr>
              <p:nvPr/>
            </p:nvSpPr>
            <p:spPr bwMode="gray">
              <a:xfrm>
                <a:off x="4152" y="772"/>
                <a:ext cx="65" cy="44"/>
              </a:xfrm>
              <a:custGeom>
                <a:avLst/>
                <a:gdLst/>
                <a:ahLst/>
                <a:cxnLst>
                  <a:cxn ang="0">
                    <a:pos x="16" y="12"/>
                  </a:cxn>
                  <a:cxn ang="0">
                    <a:pos x="56" y="16"/>
                  </a:cxn>
                  <a:cxn ang="0">
                    <a:pos x="64" y="28"/>
                  </a:cxn>
                  <a:cxn ang="0">
                    <a:pos x="28" y="44"/>
                  </a:cxn>
                  <a:cxn ang="0">
                    <a:pos x="0" y="12"/>
                  </a:cxn>
                  <a:cxn ang="0">
                    <a:pos x="16" y="12"/>
                  </a:cxn>
                </a:cxnLst>
                <a:rect l="0" t="0" r="r" b="b"/>
                <a:pathLst>
                  <a:path w="65" h="44">
                    <a:moveTo>
                      <a:pt x="16" y="12"/>
                    </a:moveTo>
                    <a:cubicBezTo>
                      <a:pt x="31" y="17"/>
                      <a:pt x="41" y="11"/>
                      <a:pt x="56" y="16"/>
                    </a:cubicBezTo>
                    <a:cubicBezTo>
                      <a:pt x="59" y="20"/>
                      <a:pt x="65" y="23"/>
                      <a:pt x="64" y="28"/>
                    </a:cubicBezTo>
                    <a:cubicBezTo>
                      <a:pt x="61" y="41"/>
                      <a:pt x="28" y="44"/>
                      <a:pt x="28" y="44"/>
                    </a:cubicBezTo>
                    <a:cubicBezTo>
                      <a:pt x="19" y="31"/>
                      <a:pt x="9" y="25"/>
                      <a:pt x="0" y="12"/>
                    </a:cubicBezTo>
                    <a:cubicBezTo>
                      <a:pt x="14" y="2"/>
                      <a:pt x="10" y="0"/>
                      <a:pt x="16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" name="Freeform 414"/>
              <p:cNvSpPr>
                <a:spLocks/>
              </p:cNvSpPr>
              <p:nvPr/>
            </p:nvSpPr>
            <p:spPr bwMode="gray">
              <a:xfrm>
                <a:off x="4220" y="820"/>
                <a:ext cx="19" cy="23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16" y="4"/>
                  </a:cxn>
                  <a:cxn ang="0">
                    <a:pos x="12" y="20"/>
                  </a:cxn>
                  <a:cxn ang="0">
                    <a:pos x="0" y="16"/>
                  </a:cxn>
                  <a:cxn ang="0">
                    <a:pos x="4" y="8"/>
                  </a:cxn>
                </a:cxnLst>
                <a:rect l="0" t="0" r="r" b="b"/>
                <a:pathLst>
                  <a:path w="19" h="23">
                    <a:moveTo>
                      <a:pt x="4" y="8"/>
                    </a:moveTo>
                    <a:cubicBezTo>
                      <a:pt x="8" y="7"/>
                      <a:pt x="14" y="0"/>
                      <a:pt x="16" y="4"/>
                    </a:cubicBezTo>
                    <a:cubicBezTo>
                      <a:pt x="19" y="9"/>
                      <a:pt x="16" y="17"/>
                      <a:pt x="12" y="20"/>
                    </a:cubicBezTo>
                    <a:cubicBezTo>
                      <a:pt x="9" y="23"/>
                      <a:pt x="4" y="17"/>
                      <a:pt x="0" y="16"/>
                    </a:cubicBezTo>
                    <a:cubicBezTo>
                      <a:pt x="4" y="3"/>
                      <a:pt x="4" y="0"/>
                      <a:pt x="4" y="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8" name="Freeform 415"/>
              <p:cNvSpPr>
                <a:spLocks/>
              </p:cNvSpPr>
              <p:nvPr/>
            </p:nvSpPr>
            <p:spPr bwMode="gray">
              <a:xfrm>
                <a:off x="3732" y="668"/>
                <a:ext cx="192" cy="8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8" y="16"/>
                  </a:cxn>
                  <a:cxn ang="0">
                    <a:pos x="80" y="12"/>
                  </a:cxn>
                  <a:cxn ang="0">
                    <a:pos x="88" y="0"/>
                  </a:cxn>
                  <a:cxn ang="0">
                    <a:pos x="124" y="20"/>
                  </a:cxn>
                  <a:cxn ang="0">
                    <a:pos x="136" y="32"/>
                  </a:cxn>
                  <a:cxn ang="0">
                    <a:pos x="160" y="40"/>
                  </a:cxn>
                  <a:cxn ang="0">
                    <a:pos x="192" y="52"/>
                  </a:cxn>
                  <a:cxn ang="0">
                    <a:pos x="176" y="76"/>
                  </a:cxn>
                  <a:cxn ang="0">
                    <a:pos x="152" y="60"/>
                  </a:cxn>
                  <a:cxn ang="0">
                    <a:pos x="112" y="76"/>
                  </a:cxn>
                  <a:cxn ang="0">
                    <a:pos x="100" y="84"/>
                  </a:cxn>
                  <a:cxn ang="0">
                    <a:pos x="76" y="68"/>
                  </a:cxn>
                  <a:cxn ang="0">
                    <a:pos x="72" y="36"/>
                  </a:cxn>
                  <a:cxn ang="0">
                    <a:pos x="32" y="52"/>
                  </a:cxn>
                  <a:cxn ang="0">
                    <a:pos x="0" y="32"/>
                  </a:cxn>
                  <a:cxn ang="0">
                    <a:pos x="8" y="8"/>
                  </a:cxn>
                  <a:cxn ang="0">
                    <a:pos x="20" y="4"/>
                  </a:cxn>
                  <a:cxn ang="0">
                    <a:pos x="8" y="0"/>
                  </a:cxn>
                </a:cxnLst>
                <a:rect l="0" t="0" r="r" b="b"/>
                <a:pathLst>
                  <a:path w="192" h="85">
                    <a:moveTo>
                      <a:pt x="8" y="0"/>
                    </a:moveTo>
                    <a:cubicBezTo>
                      <a:pt x="28" y="7"/>
                      <a:pt x="48" y="9"/>
                      <a:pt x="68" y="16"/>
                    </a:cubicBezTo>
                    <a:cubicBezTo>
                      <a:pt x="72" y="15"/>
                      <a:pt x="77" y="15"/>
                      <a:pt x="80" y="12"/>
                    </a:cubicBezTo>
                    <a:cubicBezTo>
                      <a:pt x="84" y="9"/>
                      <a:pt x="83" y="1"/>
                      <a:pt x="88" y="0"/>
                    </a:cubicBezTo>
                    <a:cubicBezTo>
                      <a:pt x="89" y="0"/>
                      <a:pt x="119" y="16"/>
                      <a:pt x="124" y="20"/>
                    </a:cubicBezTo>
                    <a:cubicBezTo>
                      <a:pt x="128" y="24"/>
                      <a:pt x="131" y="29"/>
                      <a:pt x="136" y="32"/>
                    </a:cubicBezTo>
                    <a:cubicBezTo>
                      <a:pt x="143" y="36"/>
                      <a:pt x="160" y="40"/>
                      <a:pt x="160" y="40"/>
                    </a:cubicBezTo>
                    <a:cubicBezTo>
                      <a:pt x="178" y="34"/>
                      <a:pt x="182" y="37"/>
                      <a:pt x="192" y="52"/>
                    </a:cubicBezTo>
                    <a:cubicBezTo>
                      <a:pt x="191" y="58"/>
                      <a:pt x="192" y="81"/>
                      <a:pt x="176" y="76"/>
                    </a:cubicBezTo>
                    <a:cubicBezTo>
                      <a:pt x="167" y="73"/>
                      <a:pt x="152" y="60"/>
                      <a:pt x="152" y="60"/>
                    </a:cubicBezTo>
                    <a:cubicBezTo>
                      <a:pt x="138" y="69"/>
                      <a:pt x="128" y="72"/>
                      <a:pt x="112" y="76"/>
                    </a:cubicBezTo>
                    <a:cubicBezTo>
                      <a:pt x="108" y="79"/>
                      <a:pt x="105" y="85"/>
                      <a:pt x="100" y="84"/>
                    </a:cubicBezTo>
                    <a:cubicBezTo>
                      <a:pt x="91" y="82"/>
                      <a:pt x="76" y="68"/>
                      <a:pt x="76" y="68"/>
                    </a:cubicBezTo>
                    <a:cubicBezTo>
                      <a:pt x="86" y="39"/>
                      <a:pt x="91" y="49"/>
                      <a:pt x="72" y="36"/>
                    </a:cubicBezTo>
                    <a:cubicBezTo>
                      <a:pt x="57" y="40"/>
                      <a:pt x="47" y="47"/>
                      <a:pt x="32" y="52"/>
                    </a:cubicBezTo>
                    <a:cubicBezTo>
                      <a:pt x="4" y="45"/>
                      <a:pt x="24" y="40"/>
                      <a:pt x="0" y="32"/>
                    </a:cubicBezTo>
                    <a:cubicBezTo>
                      <a:pt x="3" y="24"/>
                      <a:pt x="5" y="16"/>
                      <a:pt x="8" y="8"/>
                    </a:cubicBezTo>
                    <a:cubicBezTo>
                      <a:pt x="9" y="4"/>
                      <a:pt x="20" y="8"/>
                      <a:pt x="20" y="4"/>
                    </a:cubicBezTo>
                    <a:cubicBezTo>
                      <a:pt x="20" y="0"/>
                      <a:pt x="12" y="1"/>
                      <a:pt x="8" y="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9" name="Freeform 416"/>
              <p:cNvSpPr>
                <a:spLocks/>
              </p:cNvSpPr>
              <p:nvPr/>
            </p:nvSpPr>
            <p:spPr bwMode="gray">
              <a:xfrm>
                <a:off x="3302" y="698"/>
                <a:ext cx="1533" cy="504"/>
              </a:xfrm>
              <a:custGeom>
                <a:avLst/>
                <a:gdLst/>
                <a:ahLst/>
                <a:cxnLst>
                  <a:cxn ang="0">
                    <a:pos x="298" y="82"/>
                  </a:cxn>
                  <a:cxn ang="0">
                    <a:pos x="338" y="70"/>
                  </a:cxn>
                  <a:cxn ang="0">
                    <a:pos x="382" y="42"/>
                  </a:cxn>
                  <a:cxn ang="0">
                    <a:pos x="518" y="66"/>
                  </a:cxn>
                  <a:cxn ang="0">
                    <a:pos x="642" y="62"/>
                  </a:cxn>
                  <a:cxn ang="0">
                    <a:pos x="650" y="2"/>
                  </a:cxn>
                  <a:cxn ang="0">
                    <a:pos x="718" y="54"/>
                  </a:cxn>
                  <a:cxn ang="0">
                    <a:pos x="766" y="30"/>
                  </a:cxn>
                  <a:cxn ang="0">
                    <a:pos x="774" y="22"/>
                  </a:cxn>
                  <a:cxn ang="0">
                    <a:pos x="866" y="70"/>
                  </a:cxn>
                  <a:cxn ang="0">
                    <a:pos x="846" y="90"/>
                  </a:cxn>
                  <a:cxn ang="0">
                    <a:pos x="838" y="134"/>
                  </a:cxn>
                  <a:cxn ang="0">
                    <a:pos x="854" y="202"/>
                  </a:cxn>
                  <a:cxn ang="0">
                    <a:pos x="938" y="246"/>
                  </a:cxn>
                  <a:cxn ang="0">
                    <a:pos x="1070" y="270"/>
                  </a:cxn>
                  <a:cxn ang="0">
                    <a:pos x="1126" y="326"/>
                  </a:cxn>
                  <a:cxn ang="0">
                    <a:pos x="1110" y="274"/>
                  </a:cxn>
                  <a:cxn ang="0">
                    <a:pos x="1050" y="194"/>
                  </a:cxn>
                  <a:cxn ang="0">
                    <a:pos x="1010" y="134"/>
                  </a:cxn>
                  <a:cxn ang="0">
                    <a:pos x="1062" y="146"/>
                  </a:cxn>
                  <a:cxn ang="0">
                    <a:pos x="1146" y="150"/>
                  </a:cxn>
                  <a:cxn ang="0">
                    <a:pos x="1226" y="198"/>
                  </a:cxn>
                  <a:cxn ang="0">
                    <a:pos x="1322" y="238"/>
                  </a:cxn>
                  <a:cxn ang="0">
                    <a:pos x="1458" y="334"/>
                  </a:cxn>
                  <a:cxn ang="0">
                    <a:pos x="1526" y="362"/>
                  </a:cxn>
                  <a:cxn ang="0">
                    <a:pos x="1394" y="298"/>
                  </a:cxn>
                  <a:cxn ang="0">
                    <a:pos x="1318" y="398"/>
                  </a:cxn>
                  <a:cxn ang="0">
                    <a:pos x="1402" y="414"/>
                  </a:cxn>
                  <a:cxn ang="0">
                    <a:pos x="1418" y="470"/>
                  </a:cxn>
                  <a:cxn ang="0">
                    <a:pos x="1390" y="438"/>
                  </a:cxn>
                  <a:cxn ang="0">
                    <a:pos x="1274" y="466"/>
                  </a:cxn>
                  <a:cxn ang="0">
                    <a:pos x="1226" y="498"/>
                  </a:cxn>
                  <a:cxn ang="0">
                    <a:pos x="1226" y="442"/>
                  </a:cxn>
                  <a:cxn ang="0">
                    <a:pos x="1174" y="434"/>
                  </a:cxn>
                  <a:cxn ang="0">
                    <a:pos x="1062" y="410"/>
                  </a:cxn>
                  <a:cxn ang="0">
                    <a:pos x="950" y="334"/>
                  </a:cxn>
                  <a:cxn ang="0">
                    <a:pos x="818" y="274"/>
                  </a:cxn>
                  <a:cxn ang="0">
                    <a:pos x="770" y="246"/>
                  </a:cxn>
                  <a:cxn ang="0">
                    <a:pos x="682" y="226"/>
                  </a:cxn>
                  <a:cxn ang="0">
                    <a:pos x="618" y="166"/>
                  </a:cxn>
                  <a:cxn ang="0">
                    <a:pos x="598" y="178"/>
                  </a:cxn>
                  <a:cxn ang="0">
                    <a:pos x="522" y="154"/>
                  </a:cxn>
                  <a:cxn ang="0">
                    <a:pos x="506" y="102"/>
                  </a:cxn>
                  <a:cxn ang="0">
                    <a:pos x="466" y="94"/>
                  </a:cxn>
                  <a:cxn ang="0">
                    <a:pos x="426" y="158"/>
                  </a:cxn>
                  <a:cxn ang="0">
                    <a:pos x="382" y="242"/>
                  </a:cxn>
                  <a:cxn ang="0">
                    <a:pos x="302" y="242"/>
                  </a:cxn>
                  <a:cxn ang="0">
                    <a:pos x="238" y="254"/>
                  </a:cxn>
                  <a:cxn ang="0">
                    <a:pos x="234" y="282"/>
                  </a:cxn>
                  <a:cxn ang="0">
                    <a:pos x="122" y="346"/>
                  </a:cxn>
                  <a:cxn ang="0">
                    <a:pos x="86" y="374"/>
                  </a:cxn>
                  <a:cxn ang="0">
                    <a:pos x="178" y="286"/>
                  </a:cxn>
                  <a:cxn ang="0">
                    <a:pos x="118" y="258"/>
                  </a:cxn>
                  <a:cxn ang="0">
                    <a:pos x="34" y="246"/>
                  </a:cxn>
                  <a:cxn ang="0">
                    <a:pos x="78" y="162"/>
                  </a:cxn>
                  <a:cxn ang="0">
                    <a:pos x="38" y="126"/>
                  </a:cxn>
                  <a:cxn ang="0">
                    <a:pos x="30" y="114"/>
                  </a:cxn>
                  <a:cxn ang="0">
                    <a:pos x="62" y="50"/>
                  </a:cxn>
                </a:cxnLst>
                <a:rect l="0" t="0" r="r" b="b"/>
                <a:pathLst>
                  <a:path w="1533" h="504">
                    <a:moveTo>
                      <a:pt x="82" y="34"/>
                    </a:moveTo>
                    <a:cubicBezTo>
                      <a:pt x="95" y="38"/>
                      <a:pt x="104" y="53"/>
                      <a:pt x="118" y="54"/>
                    </a:cubicBezTo>
                    <a:cubicBezTo>
                      <a:pt x="172" y="57"/>
                      <a:pt x="249" y="49"/>
                      <a:pt x="298" y="82"/>
                    </a:cubicBezTo>
                    <a:cubicBezTo>
                      <a:pt x="326" y="64"/>
                      <a:pt x="290" y="72"/>
                      <a:pt x="318" y="54"/>
                    </a:cubicBezTo>
                    <a:cubicBezTo>
                      <a:pt x="322" y="55"/>
                      <a:pt x="327" y="55"/>
                      <a:pt x="330" y="58"/>
                    </a:cubicBezTo>
                    <a:cubicBezTo>
                      <a:pt x="334" y="61"/>
                      <a:pt x="334" y="73"/>
                      <a:pt x="338" y="70"/>
                    </a:cubicBezTo>
                    <a:cubicBezTo>
                      <a:pt x="345" y="65"/>
                      <a:pt x="346" y="46"/>
                      <a:pt x="346" y="46"/>
                    </a:cubicBezTo>
                    <a:cubicBezTo>
                      <a:pt x="354" y="47"/>
                      <a:pt x="362" y="51"/>
                      <a:pt x="370" y="50"/>
                    </a:cubicBezTo>
                    <a:cubicBezTo>
                      <a:pt x="375" y="49"/>
                      <a:pt x="377" y="43"/>
                      <a:pt x="382" y="42"/>
                    </a:cubicBezTo>
                    <a:cubicBezTo>
                      <a:pt x="391" y="41"/>
                      <a:pt x="402" y="49"/>
                      <a:pt x="410" y="50"/>
                    </a:cubicBezTo>
                    <a:cubicBezTo>
                      <a:pt x="430" y="52"/>
                      <a:pt x="450" y="53"/>
                      <a:pt x="470" y="54"/>
                    </a:cubicBezTo>
                    <a:cubicBezTo>
                      <a:pt x="502" y="65"/>
                      <a:pt x="486" y="61"/>
                      <a:pt x="518" y="66"/>
                    </a:cubicBezTo>
                    <a:cubicBezTo>
                      <a:pt x="539" y="87"/>
                      <a:pt x="547" y="79"/>
                      <a:pt x="574" y="74"/>
                    </a:cubicBezTo>
                    <a:cubicBezTo>
                      <a:pt x="591" y="80"/>
                      <a:pt x="594" y="71"/>
                      <a:pt x="610" y="82"/>
                    </a:cubicBezTo>
                    <a:cubicBezTo>
                      <a:pt x="597" y="42"/>
                      <a:pt x="617" y="54"/>
                      <a:pt x="642" y="62"/>
                    </a:cubicBezTo>
                    <a:cubicBezTo>
                      <a:pt x="654" y="58"/>
                      <a:pt x="668" y="62"/>
                      <a:pt x="678" y="54"/>
                    </a:cubicBezTo>
                    <a:cubicBezTo>
                      <a:pt x="690" y="44"/>
                      <a:pt x="653" y="31"/>
                      <a:pt x="650" y="30"/>
                    </a:cubicBezTo>
                    <a:cubicBezTo>
                      <a:pt x="641" y="16"/>
                      <a:pt x="630" y="9"/>
                      <a:pt x="650" y="2"/>
                    </a:cubicBezTo>
                    <a:cubicBezTo>
                      <a:pt x="658" y="7"/>
                      <a:pt x="666" y="13"/>
                      <a:pt x="674" y="18"/>
                    </a:cubicBezTo>
                    <a:cubicBezTo>
                      <a:pt x="678" y="21"/>
                      <a:pt x="686" y="26"/>
                      <a:pt x="686" y="26"/>
                    </a:cubicBezTo>
                    <a:cubicBezTo>
                      <a:pt x="694" y="38"/>
                      <a:pt x="718" y="54"/>
                      <a:pt x="718" y="54"/>
                    </a:cubicBezTo>
                    <a:cubicBezTo>
                      <a:pt x="712" y="36"/>
                      <a:pt x="699" y="35"/>
                      <a:pt x="718" y="22"/>
                    </a:cubicBezTo>
                    <a:cubicBezTo>
                      <a:pt x="736" y="28"/>
                      <a:pt x="737" y="38"/>
                      <a:pt x="754" y="26"/>
                    </a:cubicBezTo>
                    <a:cubicBezTo>
                      <a:pt x="758" y="27"/>
                      <a:pt x="763" y="27"/>
                      <a:pt x="766" y="30"/>
                    </a:cubicBezTo>
                    <a:cubicBezTo>
                      <a:pt x="770" y="33"/>
                      <a:pt x="770" y="39"/>
                      <a:pt x="774" y="42"/>
                    </a:cubicBezTo>
                    <a:cubicBezTo>
                      <a:pt x="781" y="46"/>
                      <a:pt x="798" y="50"/>
                      <a:pt x="798" y="50"/>
                    </a:cubicBezTo>
                    <a:cubicBezTo>
                      <a:pt x="793" y="34"/>
                      <a:pt x="790" y="27"/>
                      <a:pt x="774" y="22"/>
                    </a:cubicBezTo>
                    <a:cubicBezTo>
                      <a:pt x="781" y="0"/>
                      <a:pt x="797" y="12"/>
                      <a:pt x="814" y="18"/>
                    </a:cubicBezTo>
                    <a:cubicBezTo>
                      <a:pt x="825" y="35"/>
                      <a:pt x="842" y="35"/>
                      <a:pt x="858" y="46"/>
                    </a:cubicBezTo>
                    <a:cubicBezTo>
                      <a:pt x="861" y="54"/>
                      <a:pt x="874" y="73"/>
                      <a:pt x="866" y="70"/>
                    </a:cubicBezTo>
                    <a:cubicBezTo>
                      <a:pt x="853" y="66"/>
                      <a:pt x="843" y="58"/>
                      <a:pt x="830" y="54"/>
                    </a:cubicBezTo>
                    <a:cubicBezTo>
                      <a:pt x="804" y="63"/>
                      <a:pt x="825" y="69"/>
                      <a:pt x="838" y="78"/>
                    </a:cubicBezTo>
                    <a:cubicBezTo>
                      <a:pt x="841" y="82"/>
                      <a:pt x="845" y="85"/>
                      <a:pt x="846" y="90"/>
                    </a:cubicBezTo>
                    <a:cubicBezTo>
                      <a:pt x="850" y="125"/>
                      <a:pt x="816" y="102"/>
                      <a:pt x="798" y="98"/>
                    </a:cubicBezTo>
                    <a:cubicBezTo>
                      <a:pt x="770" y="107"/>
                      <a:pt x="777" y="98"/>
                      <a:pt x="770" y="118"/>
                    </a:cubicBezTo>
                    <a:cubicBezTo>
                      <a:pt x="793" y="126"/>
                      <a:pt x="815" y="128"/>
                      <a:pt x="838" y="134"/>
                    </a:cubicBezTo>
                    <a:cubicBezTo>
                      <a:pt x="839" y="138"/>
                      <a:pt x="842" y="142"/>
                      <a:pt x="842" y="146"/>
                    </a:cubicBezTo>
                    <a:cubicBezTo>
                      <a:pt x="841" y="154"/>
                      <a:pt x="834" y="170"/>
                      <a:pt x="834" y="170"/>
                    </a:cubicBezTo>
                    <a:cubicBezTo>
                      <a:pt x="844" y="199"/>
                      <a:pt x="835" y="189"/>
                      <a:pt x="854" y="202"/>
                    </a:cubicBezTo>
                    <a:cubicBezTo>
                      <a:pt x="867" y="222"/>
                      <a:pt x="885" y="211"/>
                      <a:pt x="902" y="226"/>
                    </a:cubicBezTo>
                    <a:cubicBezTo>
                      <a:pt x="906" y="230"/>
                      <a:pt x="909" y="235"/>
                      <a:pt x="914" y="238"/>
                    </a:cubicBezTo>
                    <a:cubicBezTo>
                      <a:pt x="921" y="242"/>
                      <a:pt x="938" y="246"/>
                      <a:pt x="938" y="246"/>
                    </a:cubicBezTo>
                    <a:cubicBezTo>
                      <a:pt x="954" y="241"/>
                      <a:pt x="966" y="237"/>
                      <a:pt x="982" y="242"/>
                    </a:cubicBezTo>
                    <a:cubicBezTo>
                      <a:pt x="983" y="246"/>
                      <a:pt x="982" y="253"/>
                      <a:pt x="986" y="254"/>
                    </a:cubicBezTo>
                    <a:cubicBezTo>
                      <a:pt x="1009" y="262"/>
                      <a:pt x="1043" y="261"/>
                      <a:pt x="1070" y="270"/>
                    </a:cubicBezTo>
                    <a:cubicBezTo>
                      <a:pt x="1074" y="283"/>
                      <a:pt x="1098" y="298"/>
                      <a:pt x="1098" y="298"/>
                    </a:cubicBezTo>
                    <a:cubicBezTo>
                      <a:pt x="1108" y="328"/>
                      <a:pt x="1093" y="297"/>
                      <a:pt x="1114" y="302"/>
                    </a:cubicBezTo>
                    <a:cubicBezTo>
                      <a:pt x="1123" y="304"/>
                      <a:pt x="1120" y="320"/>
                      <a:pt x="1126" y="326"/>
                    </a:cubicBezTo>
                    <a:cubicBezTo>
                      <a:pt x="1134" y="334"/>
                      <a:pt x="1140" y="335"/>
                      <a:pt x="1150" y="338"/>
                    </a:cubicBezTo>
                    <a:cubicBezTo>
                      <a:pt x="1157" y="318"/>
                      <a:pt x="1150" y="302"/>
                      <a:pt x="1134" y="290"/>
                    </a:cubicBezTo>
                    <a:cubicBezTo>
                      <a:pt x="1126" y="284"/>
                      <a:pt x="1110" y="274"/>
                      <a:pt x="1110" y="274"/>
                    </a:cubicBezTo>
                    <a:cubicBezTo>
                      <a:pt x="1099" y="257"/>
                      <a:pt x="1111" y="231"/>
                      <a:pt x="1098" y="218"/>
                    </a:cubicBezTo>
                    <a:cubicBezTo>
                      <a:pt x="1091" y="211"/>
                      <a:pt x="1082" y="207"/>
                      <a:pt x="1074" y="202"/>
                    </a:cubicBezTo>
                    <a:cubicBezTo>
                      <a:pt x="1067" y="197"/>
                      <a:pt x="1050" y="194"/>
                      <a:pt x="1050" y="194"/>
                    </a:cubicBezTo>
                    <a:cubicBezTo>
                      <a:pt x="1026" y="202"/>
                      <a:pt x="1043" y="201"/>
                      <a:pt x="1034" y="166"/>
                    </a:cubicBezTo>
                    <a:cubicBezTo>
                      <a:pt x="1031" y="155"/>
                      <a:pt x="1022" y="152"/>
                      <a:pt x="1014" y="146"/>
                    </a:cubicBezTo>
                    <a:cubicBezTo>
                      <a:pt x="1013" y="142"/>
                      <a:pt x="1013" y="137"/>
                      <a:pt x="1010" y="134"/>
                    </a:cubicBezTo>
                    <a:cubicBezTo>
                      <a:pt x="997" y="124"/>
                      <a:pt x="983" y="138"/>
                      <a:pt x="1006" y="122"/>
                    </a:cubicBezTo>
                    <a:cubicBezTo>
                      <a:pt x="1012" y="123"/>
                      <a:pt x="1031" y="126"/>
                      <a:pt x="1038" y="130"/>
                    </a:cubicBezTo>
                    <a:cubicBezTo>
                      <a:pt x="1046" y="135"/>
                      <a:pt x="1062" y="146"/>
                      <a:pt x="1062" y="146"/>
                    </a:cubicBezTo>
                    <a:cubicBezTo>
                      <a:pt x="1108" y="131"/>
                      <a:pt x="1096" y="148"/>
                      <a:pt x="1114" y="170"/>
                    </a:cubicBezTo>
                    <a:cubicBezTo>
                      <a:pt x="1122" y="180"/>
                      <a:pt x="1150" y="186"/>
                      <a:pt x="1150" y="186"/>
                    </a:cubicBezTo>
                    <a:cubicBezTo>
                      <a:pt x="1161" y="169"/>
                      <a:pt x="1157" y="166"/>
                      <a:pt x="1146" y="150"/>
                    </a:cubicBezTo>
                    <a:cubicBezTo>
                      <a:pt x="1168" y="143"/>
                      <a:pt x="1163" y="153"/>
                      <a:pt x="1174" y="166"/>
                    </a:cubicBezTo>
                    <a:cubicBezTo>
                      <a:pt x="1182" y="176"/>
                      <a:pt x="1195" y="176"/>
                      <a:pt x="1206" y="178"/>
                    </a:cubicBezTo>
                    <a:cubicBezTo>
                      <a:pt x="1214" y="183"/>
                      <a:pt x="1218" y="193"/>
                      <a:pt x="1226" y="198"/>
                    </a:cubicBezTo>
                    <a:cubicBezTo>
                      <a:pt x="1232" y="202"/>
                      <a:pt x="1257" y="208"/>
                      <a:pt x="1266" y="210"/>
                    </a:cubicBezTo>
                    <a:cubicBezTo>
                      <a:pt x="1279" y="229"/>
                      <a:pt x="1269" y="220"/>
                      <a:pt x="1298" y="230"/>
                    </a:cubicBezTo>
                    <a:cubicBezTo>
                      <a:pt x="1306" y="233"/>
                      <a:pt x="1322" y="238"/>
                      <a:pt x="1322" y="238"/>
                    </a:cubicBezTo>
                    <a:cubicBezTo>
                      <a:pt x="1330" y="261"/>
                      <a:pt x="1350" y="251"/>
                      <a:pt x="1370" y="258"/>
                    </a:cubicBezTo>
                    <a:cubicBezTo>
                      <a:pt x="1403" y="291"/>
                      <a:pt x="1381" y="292"/>
                      <a:pt x="1426" y="298"/>
                    </a:cubicBezTo>
                    <a:cubicBezTo>
                      <a:pt x="1448" y="313"/>
                      <a:pt x="1433" y="326"/>
                      <a:pt x="1458" y="334"/>
                    </a:cubicBezTo>
                    <a:cubicBezTo>
                      <a:pt x="1462" y="333"/>
                      <a:pt x="1466" y="330"/>
                      <a:pt x="1470" y="330"/>
                    </a:cubicBezTo>
                    <a:cubicBezTo>
                      <a:pt x="1478" y="331"/>
                      <a:pt x="1494" y="338"/>
                      <a:pt x="1494" y="338"/>
                    </a:cubicBezTo>
                    <a:cubicBezTo>
                      <a:pt x="1503" y="352"/>
                      <a:pt x="1510" y="357"/>
                      <a:pt x="1526" y="362"/>
                    </a:cubicBezTo>
                    <a:cubicBezTo>
                      <a:pt x="1533" y="384"/>
                      <a:pt x="1519" y="382"/>
                      <a:pt x="1502" y="378"/>
                    </a:cubicBezTo>
                    <a:cubicBezTo>
                      <a:pt x="1474" y="360"/>
                      <a:pt x="1487" y="359"/>
                      <a:pt x="1466" y="366"/>
                    </a:cubicBezTo>
                    <a:cubicBezTo>
                      <a:pt x="1415" y="356"/>
                      <a:pt x="1434" y="311"/>
                      <a:pt x="1394" y="298"/>
                    </a:cubicBezTo>
                    <a:cubicBezTo>
                      <a:pt x="1379" y="344"/>
                      <a:pt x="1398" y="325"/>
                      <a:pt x="1318" y="330"/>
                    </a:cubicBezTo>
                    <a:cubicBezTo>
                      <a:pt x="1310" y="353"/>
                      <a:pt x="1328" y="377"/>
                      <a:pt x="1302" y="394"/>
                    </a:cubicBezTo>
                    <a:cubicBezTo>
                      <a:pt x="1295" y="414"/>
                      <a:pt x="1310" y="415"/>
                      <a:pt x="1318" y="398"/>
                    </a:cubicBezTo>
                    <a:cubicBezTo>
                      <a:pt x="1325" y="383"/>
                      <a:pt x="1324" y="368"/>
                      <a:pt x="1334" y="354"/>
                    </a:cubicBezTo>
                    <a:cubicBezTo>
                      <a:pt x="1337" y="354"/>
                      <a:pt x="1399" y="362"/>
                      <a:pt x="1362" y="374"/>
                    </a:cubicBezTo>
                    <a:cubicBezTo>
                      <a:pt x="1379" y="385"/>
                      <a:pt x="1385" y="403"/>
                      <a:pt x="1402" y="414"/>
                    </a:cubicBezTo>
                    <a:cubicBezTo>
                      <a:pt x="1433" y="404"/>
                      <a:pt x="1411" y="396"/>
                      <a:pt x="1450" y="402"/>
                    </a:cubicBezTo>
                    <a:cubicBezTo>
                      <a:pt x="1456" y="419"/>
                      <a:pt x="1452" y="424"/>
                      <a:pt x="1442" y="438"/>
                    </a:cubicBezTo>
                    <a:cubicBezTo>
                      <a:pt x="1439" y="457"/>
                      <a:pt x="1441" y="478"/>
                      <a:pt x="1418" y="470"/>
                    </a:cubicBezTo>
                    <a:cubicBezTo>
                      <a:pt x="1417" y="459"/>
                      <a:pt x="1419" y="447"/>
                      <a:pt x="1414" y="438"/>
                    </a:cubicBezTo>
                    <a:cubicBezTo>
                      <a:pt x="1412" y="434"/>
                      <a:pt x="1406" y="442"/>
                      <a:pt x="1402" y="442"/>
                    </a:cubicBezTo>
                    <a:cubicBezTo>
                      <a:pt x="1398" y="442"/>
                      <a:pt x="1394" y="440"/>
                      <a:pt x="1390" y="438"/>
                    </a:cubicBezTo>
                    <a:cubicBezTo>
                      <a:pt x="1382" y="433"/>
                      <a:pt x="1366" y="422"/>
                      <a:pt x="1366" y="422"/>
                    </a:cubicBezTo>
                    <a:cubicBezTo>
                      <a:pt x="1345" y="427"/>
                      <a:pt x="1333" y="442"/>
                      <a:pt x="1314" y="454"/>
                    </a:cubicBezTo>
                    <a:cubicBezTo>
                      <a:pt x="1303" y="461"/>
                      <a:pt x="1286" y="462"/>
                      <a:pt x="1274" y="466"/>
                    </a:cubicBezTo>
                    <a:cubicBezTo>
                      <a:pt x="1262" y="485"/>
                      <a:pt x="1273" y="484"/>
                      <a:pt x="1290" y="490"/>
                    </a:cubicBezTo>
                    <a:cubicBezTo>
                      <a:pt x="1273" y="501"/>
                      <a:pt x="1271" y="491"/>
                      <a:pt x="1254" y="502"/>
                    </a:cubicBezTo>
                    <a:cubicBezTo>
                      <a:pt x="1245" y="501"/>
                      <a:pt x="1234" y="504"/>
                      <a:pt x="1226" y="498"/>
                    </a:cubicBezTo>
                    <a:cubicBezTo>
                      <a:pt x="1222" y="495"/>
                      <a:pt x="1236" y="495"/>
                      <a:pt x="1238" y="490"/>
                    </a:cubicBezTo>
                    <a:cubicBezTo>
                      <a:pt x="1244" y="473"/>
                      <a:pt x="1196" y="435"/>
                      <a:pt x="1230" y="458"/>
                    </a:cubicBezTo>
                    <a:cubicBezTo>
                      <a:pt x="1249" y="486"/>
                      <a:pt x="1249" y="450"/>
                      <a:pt x="1226" y="442"/>
                    </a:cubicBezTo>
                    <a:cubicBezTo>
                      <a:pt x="1223" y="433"/>
                      <a:pt x="1224" y="424"/>
                      <a:pt x="1210" y="426"/>
                    </a:cubicBezTo>
                    <a:cubicBezTo>
                      <a:pt x="1202" y="427"/>
                      <a:pt x="1186" y="434"/>
                      <a:pt x="1186" y="434"/>
                    </a:cubicBezTo>
                    <a:cubicBezTo>
                      <a:pt x="1178" y="457"/>
                      <a:pt x="1187" y="442"/>
                      <a:pt x="1174" y="434"/>
                    </a:cubicBezTo>
                    <a:cubicBezTo>
                      <a:pt x="1169" y="431"/>
                      <a:pt x="1163" y="431"/>
                      <a:pt x="1158" y="430"/>
                    </a:cubicBezTo>
                    <a:cubicBezTo>
                      <a:pt x="1149" y="404"/>
                      <a:pt x="1123" y="394"/>
                      <a:pt x="1098" y="386"/>
                    </a:cubicBezTo>
                    <a:cubicBezTo>
                      <a:pt x="1079" y="391"/>
                      <a:pt x="1078" y="399"/>
                      <a:pt x="1062" y="410"/>
                    </a:cubicBezTo>
                    <a:cubicBezTo>
                      <a:pt x="1030" y="399"/>
                      <a:pt x="1046" y="403"/>
                      <a:pt x="1014" y="398"/>
                    </a:cubicBezTo>
                    <a:cubicBezTo>
                      <a:pt x="1006" y="399"/>
                      <a:pt x="998" y="403"/>
                      <a:pt x="990" y="402"/>
                    </a:cubicBezTo>
                    <a:cubicBezTo>
                      <a:pt x="962" y="399"/>
                      <a:pt x="966" y="350"/>
                      <a:pt x="950" y="334"/>
                    </a:cubicBezTo>
                    <a:cubicBezTo>
                      <a:pt x="936" y="320"/>
                      <a:pt x="929" y="319"/>
                      <a:pt x="914" y="314"/>
                    </a:cubicBezTo>
                    <a:cubicBezTo>
                      <a:pt x="889" y="322"/>
                      <a:pt x="910" y="334"/>
                      <a:pt x="886" y="326"/>
                    </a:cubicBezTo>
                    <a:cubicBezTo>
                      <a:pt x="869" y="300"/>
                      <a:pt x="843" y="290"/>
                      <a:pt x="818" y="274"/>
                    </a:cubicBezTo>
                    <a:cubicBezTo>
                      <a:pt x="824" y="256"/>
                      <a:pt x="820" y="245"/>
                      <a:pt x="810" y="230"/>
                    </a:cubicBezTo>
                    <a:cubicBezTo>
                      <a:pt x="778" y="241"/>
                      <a:pt x="823" y="222"/>
                      <a:pt x="794" y="258"/>
                    </a:cubicBezTo>
                    <a:cubicBezTo>
                      <a:pt x="788" y="265"/>
                      <a:pt x="778" y="250"/>
                      <a:pt x="770" y="246"/>
                    </a:cubicBezTo>
                    <a:cubicBezTo>
                      <a:pt x="762" y="243"/>
                      <a:pt x="746" y="238"/>
                      <a:pt x="746" y="238"/>
                    </a:cubicBezTo>
                    <a:cubicBezTo>
                      <a:pt x="742" y="212"/>
                      <a:pt x="742" y="210"/>
                      <a:pt x="718" y="202"/>
                    </a:cubicBezTo>
                    <a:cubicBezTo>
                      <a:pt x="698" y="206"/>
                      <a:pt x="689" y="206"/>
                      <a:pt x="682" y="226"/>
                    </a:cubicBezTo>
                    <a:cubicBezTo>
                      <a:pt x="664" y="220"/>
                      <a:pt x="651" y="212"/>
                      <a:pt x="634" y="206"/>
                    </a:cubicBezTo>
                    <a:cubicBezTo>
                      <a:pt x="640" y="189"/>
                      <a:pt x="644" y="171"/>
                      <a:pt x="650" y="154"/>
                    </a:cubicBezTo>
                    <a:cubicBezTo>
                      <a:pt x="632" y="148"/>
                      <a:pt x="628" y="151"/>
                      <a:pt x="618" y="166"/>
                    </a:cubicBezTo>
                    <a:cubicBezTo>
                      <a:pt x="610" y="163"/>
                      <a:pt x="602" y="161"/>
                      <a:pt x="594" y="158"/>
                    </a:cubicBezTo>
                    <a:cubicBezTo>
                      <a:pt x="590" y="157"/>
                      <a:pt x="582" y="154"/>
                      <a:pt x="582" y="154"/>
                    </a:cubicBezTo>
                    <a:cubicBezTo>
                      <a:pt x="591" y="191"/>
                      <a:pt x="578" y="153"/>
                      <a:pt x="598" y="178"/>
                    </a:cubicBezTo>
                    <a:cubicBezTo>
                      <a:pt x="601" y="181"/>
                      <a:pt x="606" y="189"/>
                      <a:pt x="602" y="190"/>
                    </a:cubicBezTo>
                    <a:cubicBezTo>
                      <a:pt x="591" y="192"/>
                      <a:pt x="570" y="182"/>
                      <a:pt x="570" y="182"/>
                    </a:cubicBezTo>
                    <a:cubicBezTo>
                      <a:pt x="553" y="171"/>
                      <a:pt x="538" y="165"/>
                      <a:pt x="522" y="154"/>
                    </a:cubicBezTo>
                    <a:cubicBezTo>
                      <a:pt x="506" y="131"/>
                      <a:pt x="487" y="137"/>
                      <a:pt x="522" y="114"/>
                    </a:cubicBezTo>
                    <a:cubicBezTo>
                      <a:pt x="521" y="109"/>
                      <a:pt x="522" y="101"/>
                      <a:pt x="518" y="98"/>
                    </a:cubicBezTo>
                    <a:cubicBezTo>
                      <a:pt x="515" y="95"/>
                      <a:pt x="510" y="104"/>
                      <a:pt x="506" y="102"/>
                    </a:cubicBezTo>
                    <a:cubicBezTo>
                      <a:pt x="502" y="100"/>
                      <a:pt x="505" y="93"/>
                      <a:pt x="502" y="90"/>
                    </a:cubicBezTo>
                    <a:cubicBezTo>
                      <a:pt x="499" y="87"/>
                      <a:pt x="494" y="87"/>
                      <a:pt x="490" y="86"/>
                    </a:cubicBezTo>
                    <a:cubicBezTo>
                      <a:pt x="482" y="89"/>
                      <a:pt x="474" y="91"/>
                      <a:pt x="466" y="94"/>
                    </a:cubicBezTo>
                    <a:cubicBezTo>
                      <a:pt x="462" y="95"/>
                      <a:pt x="454" y="98"/>
                      <a:pt x="454" y="98"/>
                    </a:cubicBezTo>
                    <a:cubicBezTo>
                      <a:pt x="461" y="118"/>
                      <a:pt x="454" y="118"/>
                      <a:pt x="442" y="134"/>
                    </a:cubicBezTo>
                    <a:cubicBezTo>
                      <a:pt x="436" y="142"/>
                      <a:pt x="426" y="158"/>
                      <a:pt x="426" y="158"/>
                    </a:cubicBezTo>
                    <a:cubicBezTo>
                      <a:pt x="419" y="188"/>
                      <a:pt x="441" y="225"/>
                      <a:pt x="410" y="246"/>
                    </a:cubicBezTo>
                    <a:cubicBezTo>
                      <a:pt x="409" y="250"/>
                      <a:pt x="410" y="256"/>
                      <a:pt x="406" y="258"/>
                    </a:cubicBezTo>
                    <a:cubicBezTo>
                      <a:pt x="398" y="262"/>
                      <a:pt x="385" y="244"/>
                      <a:pt x="382" y="242"/>
                    </a:cubicBezTo>
                    <a:cubicBezTo>
                      <a:pt x="371" y="236"/>
                      <a:pt x="351" y="233"/>
                      <a:pt x="338" y="230"/>
                    </a:cubicBezTo>
                    <a:cubicBezTo>
                      <a:pt x="330" y="231"/>
                      <a:pt x="322" y="231"/>
                      <a:pt x="314" y="234"/>
                    </a:cubicBezTo>
                    <a:cubicBezTo>
                      <a:pt x="309" y="236"/>
                      <a:pt x="307" y="243"/>
                      <a:pt x="302" y="242"/>
                    </a:cubicBezTo>
                    <a:cubicBezTo>
                      <a:pt x="298" y="241"/>
                      <a:pt x="301" y="233"/>
                      <a:pt x="298" y="230"/>
                    </a:cubicBezTo>
                    <a:cubicBezTo>
                      <a:pt x="292" y="223"/>
                      <a:pt x="282" y="221"/>
                      <a:pt x="274" y="218"/>
                    </a:cubicBezTo>
                    <a:cubicBezTo>
                      <a:pt x="262" y="237"/>
                      <a:pt x="261" y="246"/>
                      <a:pt x="238" y="254"/>
                    </a:cubicBezTo>
                    <a:cubicBezTo>
                      <a:pt x="230" y="229"/>
                      <a:pt x="250" y="241"/>
                      <a:pt x="234" y="218"/>
                    </a:cubicBezTo>
                    <a:cubicBezTo>
                      <a:pt x="220" y="227"/>
                      <a:pt x="211" y="234"/>
                      <a:pt x="206" y="250"/>
                    </a:cubicBezTo>
                    <a:cubicBezTo>
                      <a:pt x="212" y="274"/>
                      <a:pt x="208" y="277"/>
                      <a:pt x="234" y="282"/>
                    </a:cubicBezTo>
                    <a:cubicBezTo>
                      <a:pt x="236" y="289"/>
                      <a:pt x="245" y="302"/>
                      <a:pt x="226" y="302"/>
                    </a:cubicBezTo>
                    <a:cubicBezTo>
                      <a:pt x="218" y="302"/>
                      <a:pt x="202" y="294"/>
                      <a:pt x="202" y="294"/>
                    </a:cubicBezTo>
                    <a:cubicBezTo>
                      <a:pt x="184" y="321"/>
                      <a:pt x="148" y="329"/>
                      <a:pt x="122" y="346"/>
                    </a:cubicBezTo>
                    <a:cubicBezTo>
                      <a:pt x="116" y="364"/>
                      <a:pt x="99" y="371"/>
                      <a:pt x="82" y="378"/>
                    </a:cubicBezTo>
                    <a:cubicBezTo>
                      <a:pt x="74" y="381"/>
                      <a:pt x="58" y="386"/>
                      <a:pt x="58" y="386"/>
                    </a:cubicBezTo>
                    <a:cubicBezTo>
                      <a:pt x="26" y="375"/>
                      <a:pt x="82" y="375"/>
                      <a:pt x="86" y="374"/>
                    </a:cubicBezTo>
                    <a:cubicBezTo>
                      <a:pt x="96" y="360"/>
                      <a:pt x="104" y="359"/>
                      <a:pt x="118" y="350"/>
                    </a:cubicBezTo>
                    <a:cubicBezTo>
                      <a:pt x="132" y="329"/>
                      <a:pt x="145" y="318"/>
                      <a:pt x="170" y="314"/>
                    </a:cubicBezTo>
                    <a:cubicBezTo>
                      <a:pt x="172" y="309"/>
                      <a:pt x="178" y="290"/>
                      <a:pt x="178" y="286"/>
                    </a:cubicBezTo>
                    <a:cubicBezTo>
                      <a:pt x="177" y="278"/>
                      <a:pt x="170" y="262"/>
                      <a:pt x="170" y="262"/>
                    </a:cubicBezTo>
                    <a:cubicBezTo>
                      <a:pt x="146" y="265"/>
                      <a:pt x="134" y="263"/>
                      <a:pt x="126" y="286"/>
                    </a:cubicBezTo>
                    <a:cubicBezTo>
                      <a:pt x="92" y="275"/>
                      <a:pt x="141" y="296"/>
                      <a:pt x="118" y="258"/>
                    </a:cubicBezTo>
                    <a:cubicBezTo>
                      <a:pt x="114" y="251"/>
                      <a:pt x="102" y="253"/>
                      <a:pt x="94" y="250"/>
                    </a:cubicBezTo>
                    <a:cubicBezTo>
                      <a:pt x="90" y="249"/>
                      <a:pt x="82" y="246"/>
                      <a:pt x="82" y="246"/>
                    </a:cubicBezTo>
                    <a:cubicBezTo>
                      <a:pt x="65" y="258"/>
                      <a:pt x="54" y="250"/>
                      <a:pt x="34" y="246"/>
                    </a:cubicBezTo>
                    <a:cubicBezTo>
                      <a:pt x="66" y="235"/>
                      <a:pt x="90" y="253"/>
                      <a:pt x="62" y="210"/>
                    </a:cubicBezTo>
                    <a:cubicBezTo>
                      <a:pt x="68" y="192"/>
                      <a:pt x="76" y="191"/>
                      <a:pt x="94" y="186"/>
                    </a:cubicBezTo>
                    <a:cubicBezTo>
                      <a:pt x="92" y="175"/>
                      <a:pt x="95" y="160"/>
                      <a:pt x="78" y="162"/>
                    </a:cubicBezTo>
                    <a:cubicBezTo>
                      <a:pt x="70" y="163"/>
                      <a:pt x="54" y="170"/>
                      <a:pt x="54" y="170"/>
                    </a:cubicBezTo>
                    <a:cubicBezTo>
                      <a:pt x="41" y="166"/>
                      <a:pt x="18" y="150"/>
                      <a:pt x="18" y="150"/>
                    </a:cubicBezTo>
                    <a:cubicBezTo>
                      <a:pt x="12" y="131"/>
                      <a:pt x="22" y="131"/>
                      <a:pt x="38" y="126"/>
                    </a:cubicBezTo>
                    <a:cubicBezTo>
                      <a:pt x="46" y="129"/>
                      <a:pt x="54" y="131"/>
                      <a:pt x="62" y="134"/>
                    </a:cubicBezTo>
                    <a:cubicBezTo>
                      <a:pt x="70" y="137"/>
                      <a:pt x="86" y="126"/>
                      <a:pt x="86" y="126"/>
                    </a:cubicBezTo>
                    <a:cubicBezTo>
                      <a:pt x="69" y="109"/>
                      <a:pt x="56" y="117"/>
                      <a:pt x="30" y="114"/>
                    </a:cubicBezTo>
                    <a:cubicBezTo>
                      <a:pt x="17" y="110"/>
                      <a:pt x="0" y="99"/>
                      <a:pt x="14" y="82"/>
                    </a:cubicBezTo>
                    <a:cubicBezTo>
                      <a:pt x="20" y="75"/>
                      <a:pt x="31" y="76"/>
                      <a:pt x="38" y="70"/>
                    </a:cubicBezTo>
                    <a:cubicBezTo>
                      <a:pt x="69" y="44"/>
                      <a:pt x="32" y="70"/>
                      <a:pt x="62" y="50"/>
                    </a:cubicBezTo>
                    <a:cubicBezTo>
                      <a:pt x="72" y="34"/>
                      <a:pt x="65" y="40"/>
                      <a:pt x="82" y="3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0" name="Freeform 417"/>
              <p:cNvSpPr>
                <a:spLocks/>
              </p:cNvSpPr>
              <p:nvPr/>
            </p:nvSpPr>
            <p:spPr bwMode="gray">
              <a:xfrm>
                <a:off x="3696" y="804"/>
                <a:ext cx="602" cy="336"/>
              </a:xfrm>
              <a:custGeom>
                <a:avLst/>
                <a:gdLst/>
                <a:ahLst/>
                <a:cxnLst>
                  <a:cxn ang="0">
                    <a:pos x="312" y="336"/>
                  </a:cxn>
                  <a:cxn ang="0">
                    <a:pos x="200" y="280"/>
                  </a:cxn>
                  <a:cxn ang="0">
                    <a:pos x="192" y="268"/>
                  </a:cxn>
                  <a:cxn ang="0">
                    <a:pos x="196" y="256"/>
                  </a:cxn>
                  <a:cxn ang="0">
                    <a:pos x="176" y="252"/>
                  </a:cxn>
                  <a:cxn ang="0">
                    <a:pos x="140" y="236"/>
                  </a:cxn>
                  <a:cxn ang="0">
                    <a:pos x="128" y="240"/>
                  </a:cxn>
                  <a:cxn ang="0">
                    <a:pos x="148" y="260"/>
                  </a:cxn>
                  <a:cxn ang="0">
                    <a:pos x="132" y="256"/>
                  </a:cxn>
                  <a:cxn ang="0">
                    <a:pos x="124" y="224"/>
                  </a:cxn>
                  <a:cxn ang="0">
                    <a:pos x="100" y="192"/>
                  </a:cxn>
                  <a:cxn ang="0">
                    <a:pos x="8" y="140"/>
                  </a:cxn>
                  <a:cxn ang="0">
                    <a:pos x="20" y="100"/>
                  </a:cxn>
                  <a:cxn ang="0">
                    <a:pos x="32" y="4"/>
                  </a:cxn>
                  <a:cxn ang="0">
                    <a:pos x="80" y="0"/>
                  </a:cxn>
                  <a:cxn ang="0">
                    <a:pos x="100" y="20"/>
                  </a:cxn>
                  <a:cxn ang="0">
                    <a:pos x="124" y="28"/>
                  </a:cxn>
                  <a:cxn ang="0">
                    <a:pos x="136" y="32"/>
                  </a:cxn>
                  <a:cxn ang="0">
                    <a:pos x="188" y="72"/>
                  </a:cxn>
                  <a:cxn ang="0">
                    <a:pos x="184" y="88"/>
                  </a:cxn>
                  <a:cxn ang="0">
                    <a:pos x="220" y="104"/>
                  </a:cxn>
                  <a:cxn ang="0">
                    <a:pos x="292" y="116"/>
                  </a:cxn>
                  <a:cxn ang="0">
                    <a:pos x="308" y="132"/>
                  </a:cxn>
                  <a:cxn ang="0">
                    <a:pos x="344" y="112"/>
                  </a:cxn>
                  <a:cxn ang="0">
                    <a:pos x="380" y="136"/>
                  </a:cxn>
                  <a:cxn ang="0">
                    <a:pos x="404" y="144"/>
                  </a:cxn>
                  <a:cxn ang="0">
                    <a:pos x="436" y="168"/>
                  </a:cxn>
                  <a:cxn ang="0">
                    <a:pos x="472" y="192"/>
                  </a:cxn>
                  <a:cxn ang="0">
                    <a:pos x="492" y="216"/>
                  </a:cxn>
                  <a:cxn ang="0">
                    <a:pos x="552" y="244"/>
                  </a:cxn>
                  <a:cxn ang="0">
                    <a:pos x="536" y="252"/>
                  </a:cxn>
                  <a:cxn ang="0">
                    <a:pos x="504" y="228"/>
                  </a:cxn>
                  <a:cxn ang="0">
                    <a:pos x="492" y="228"/>
                  </a:cxn>
                  <a:cxn ang="0">
                    <a:pos x="516" y="264"/>
                  </a:cxn>
                  <a:cxn ang="0">
                    <a:pos x="584" y="276"/>
                  </a:cxn>
                  <a:cxn ang="0">
                    <a:pos x="596" y="304"/>
                  </a:cxn>
                  <a:cxn ang="0">
                    <a:pos x="548" y="308"/>
                  </a:cxn>
                  <a:cxn ang="0">
                    <a:pos x="312" y="336"/>
                  </a:cxn>
                </a:cxnLst>
                <a:rect l="0" t="0" r="r" b="b"/>
                <a:pathLst>
                  <a:path w="602" h="336">
                    <a:moveTo>
                      <a:pt x="312" y="336"/>
                    </a:moveTo>
                    <a:cubicBezTo>
                      <a:pt x="279" y="314"/>
                      <a:pt x="238" y="290"/>
                      <a:pt x="200" y="280"/>
                    </a:cubicBezTo>
                    <a:cubicBezTo>
                      <a:pt x="197" y="276"/>
                      <a:pt x="193" y="273"/>
                      <a:pt x="192" y="268"/>
                    </a:cubicBezTo>
                    <a:cubicBezTo>
                      <a:pt x="191" y="264"/>
                      <a:pt x="199" y="259"/>
                      <a:pt x="196" y="256"/>
                    </a:cubicBezTo>
                    <a:cubicBezTo>
                      <a:pt x="191" y="251"/>
                      <a:pt x="183" y="254"/>
                      <a:pt x="176" y="252"/>
                    </a:cubicBezTo>
                    <a:cubicBezTo>
                      <a:pt x="152" y="245"/>
                      <a:pt x="157" y="247"/>
                      <a:pt x="140" y="236"/>
                    </a:cubicBezTo>
                    <a:cubicBezTo>
                      <a:pt x="136" y="237"/>
                      <a:pt x="128" y="236"/>
                      <a:pt x="128" y="240"/>
                    </a:cubicBezTo>
                    <a:cubicBezTo>
                      <a:pt x="128" y="240"/>
                      <a:pt x="153" y="255"/>
                      <a:pt x="148" y="260"/>
                    </a:cubicBezTo>
                    <a:cubicBezTo>
                      <a:pt x="144" y="264"/>
                      <a:pt x="137" y="257"/>
                      <a:pt x="132" y="256"/>
                    </a:cubicBezTo>
                    <a:cubicBezTo>
                      <a:pt x="117" y="241"/>
                      <a:pt x="102" y="238"/>
                      <a:pt x="124" y="224"/>
                    </a:cubicBezTo>
                    <a:cubicBezTo>
                      <a:pt x="119" y="203"/>
                      <a:pt x="122" y="197"/>
                      <a:pt x="100" y="192"/>
                    </a:cubicBezTo>
                    <a:cubicBezTo>
                      <a:pt x="76" y="155"/>
                      <a:pt x="41" y="162"/>
                      <a:pt x="8" y="140"/>
                    </a:cubicBezTo>
                    <a:cubicBezTo>
                      <a:pt x="18" y="111"/>
                      <a:pt x="14" y="124"/>
                      <a:pt x="20" y="100"/>
                    </a:cubicBezTo>
                    <a:cubicBezTo>
                      <a:pt x="14" y="68"/>
                      <a:pt x="0" y="25"/>
                      <a:pt x="32" y="4"/>
                    </a:cubicBezTo>
                    <a:cubicBezTo>
                      <a:pt x="49" y="10"/>
                      <a:pt x="62" y="3"/>
                      <a:pt x="80" y="0"/>
                    </a:cubicBezTo>
                    <a:cubicBezTo>
                      <a:pt x="89" y="28"/>
                      <a:pt x="80" y="27"/>
                      <a:pt x="100" y="20"/>
                    </a:cubicBezTo>
                    <a:cubicBezTo>
                      <a:pt x="108" y="23"/>
                      <a:pt x="116" y="25"/>
                      <a:pt x="124" y="28"/>
                    </a:cubicBezTo>
                    <a:cubicBezTo>
                      <a:pt x="128" y="29"/>
                      <a:pt x="136" y="32"/>
                      <a:pt x="136" y="32"/>
                    </a:cubicBezTo>
                    <a:cubicBezTo>
                      <a:pt x="143" y="53"/>
                      <a:pt x="167" y="65"/>
                      <a:pt x="188" y="72"/>
                    </a:cubicBezTo>
                    <a:cubicBezTo>
                      <a:pt x="187" y="77"/>
                      <a:pt x="182" y="83"/>
                      <a:pt x="184" y="88"/>
                    </a:cubicBezTo>
                    <a:cubicBezTo>
                      <a:pt x="188" y="100"/>
                      <a:pt x="220" y="104"/>
                      <a:pt x="220" y="104"/>
                    </a:cubicBezTo>
                    <a:cubicBezTo>
                      <a:pt x="243" y="89"/>
                      <a:pt x="271" y="102"/>
                      <a:pt x="292" y="116"/>
                    </a:cubicBezTo>
                    <a:cubicBezTo>
                      <a:pt x="296" y="127"/>
                      <a:pt x="294" y="132"/>
                      <a:pt x="308" y="132"/>
                    </a:cubicBezTo>
                    <a:cubicBezTo>
                      <a:pt x="322" y="132"/>
                      <a:pt x="344" y="112"/>
                      <a:pt x="344" y="112"/>
                    </a:cubicBezTo>
                    <a:cubicBezTo>
                      <a:pt x="356" y="120"/>
                      <a:pt x="368" y="128"/>
                      <a:pt x="380" y="136"/>
                    </a:cubicBezTo>
                    <a:cubicBezTo>
                      <a:pt x="387" y="141"/>
                      <a:pt x="404" y="144"/>
                      <a:pt x="404" y="144"/>
                    </a:cubicBezTo>
                    <a:cubicBezTo>
                      <a:pt x="410" y="162"/>
                      <a:pt x="418" y="163"/>
                      <a:pt x="436" y="168"/>
                    </a:cubicBezTo>
                    <a:cubicBezTo>
                      <a:pt x="449" y="177"/>
                      <a:pt x="457" y="187"/>
                      <a:pt x="472" y="192"/>
                    </a:cubicBezTo>
                    <a:cubicBezTo>
                      <a:pt x="479" y="199"/>
                      <a:pt x="484" y="209"/>
                      <a:pt x="492" y="216"/>
                    </a:cubicBezTo>
                    <a:cubicBezTo>
                      <a:pt x="503" y="225"/>
                      <a:pt x="538" y="239"/>
                      <a:pt x="552" y="244"/>
                    </a:cubicBezTo>
                    <a:cubicBezTo>
                      <a:pt x="570" y="271"/>
                      <a:pt x="548" y="260"/>
                      <a:pt x="536" y="252"/>
                    </a:cubicBezTo>
                    <a:cubicBezTo>
                      <a:pt x="526" y="238"/>
                      <a:pt x="518" y="237"/>
                      <a:pt x="504" y="228"/>
                    </a:cubicBezTo>
                    <a:cubicBezTo>
                      <a:pt x="503" y="225"/>
                      <a:pt x="497" y="197"/>
                      <a:pt x="492" y="228"/>
                    </a:cubicBezTo>
                    <a:cubicBezTo>
                      <a:pt x="491" y="237"/>
                      <a:pt x="510" y="260"/>
                      <a:pt x="516" y="264"/>
                    </a:cubicBezTo>
                    <a:cubicBezTo>
                      <a:pt x="533" y="275"/>
                      <a:pt x="568" y="275"/>
                      <a:pt x="584" y="276"/>
                    </a:cubicBezTo>
                    <a:cubicBezTo>
                      <a:pt x="601" y="282"/>
                      <a:pt x="602" y="287"/>
                      <a:pt x="596" y="304"/>
                    </a:cubicBezTo>
                    <a:cubicBezTo>
                      <a:pt x="579" y="298"/>
                      <a:pt x="566" y="308"/>
                      <a:pt x="548" y="308"/>
                    </a:cubicBezTo>
                    <a:lnTo>
                      <a:pt x="312" y="33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1" name="Freeform 418"/>
              <p:cNvSpPr>
                <a:spLocks/>
              </p:cNvSpPr>
              <p:nvPr/>
            </p:nvSpPr>
            <p:spPr bwMode="gray">
              <a:xfrm>
                <a:off x="3284" y="876"/>
                <a:ext cx="33" cy="25"/>
              </a:xfrm>
              <a:custGeom>
                <a:avLst/>
                <a:gdLst/>
                <a:ahLst/>
                <a:cxnLst>
                  <a:cxn ang="0">
                    <a:pos x="28" y="20"/>
                  </a:cxn>
                  <a:cxn ang="0">
                    <a:pos x="24" y="0"/>
                  </a:cxn>
                  <a:cxn ang="0">
                    <a:pos x="32" y="12"/>
                  </a:cxn>
                  <a:cxn ang="0">
                    <a:pos x="28" y="24"/>
                  </a:cxn>
                  <a:cxn ang="0">
                    <a:pos x="28" y="20"/>
                  </a:cxn>
                </a:cxnLst>
                <a:rect l="0" t="0" r="r" b="b"/>
                <a:pathLst>
                  <a:path w="33" h="25">
                    <a:moveTo>
                      <a:pt x="28" y="20"/>
                    </a:moveTo>
                    <a:cubicBezTo>
                      <a:pt x="12" y="15"/>
                      <a:pt x="0" y="8"/>
                      <a:pt x="24" y="0"/>
                    </a:cubicBezTo>
                    <a:cubicBezTo>
                      <a:pt x="27" y="4"/>
                      <a:pt x="31" y="7"/>
                      <a:pt x="32" y="12"/>
                    </a:cubicBezTo>
                    <a:cubicBezTo>
                      <a:pt x="33" y="16"/>
                      <a:pt x="30" y="20"/>
                      <a:pt x="28" y="24"/>
                    </a:cubicBezTo>
                    <a:cubicBezTo>
                      <a:pt x="27" y="25"/>
                      <a:pt x="28" y="21"/>
                      <a:pt x="28" y="2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2" name="Freeform 419"/>
              <p:cNvSpPr>
                <a:spLocks/>
              </p:cNvSpPr>
              <p:nvPr/>
            </p:nvSpPr>
            <p:spPr bwMode="gray">
              <a:xfrm>
                <a:off x="3130" y="740"/>
                <a:ext cx="50" cy="16"/>
              </a:xfrm>
              <a:custGeom>
                <a:avLst/>
                <a:gdLst/>
                <a:ahLst/>
                <a:cxnLst>
                  <a:cxn ang="0">
                    <a:pos x="34" y="16"/>
                  </a:cxn>
                  <a:cxn ang="0">
                    <a:pos x="42" y="0"/>
                  </a:cxn>
                  <a:cxn ang="0">
                    <a:pos x="34" y="16"/>
                  </a:cxn>
                </a:cxnLst>
                <a:rect l="0" t="0" r="r" b="b"/>
                <a:pathLst>
                  <a:path w="50" h="16">
                    <a:moveTo>
                      <a:pt x="34" y="16"/>
                    </a:moveTo>
                    <a:cubicBezTo>
                      <a:pt x="0" y="8"/>
                      <a:pt x="27" y="5"/>
                      <a:pt x="42" y="0"/>
                    </a:cubicBezTo>
                    <a:cubicBezTo>
                      <a:pt x="47" y="16"/>
                      <a:pt x="50" y="11"/>
                      <a:pt x="34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3" name="Freeform 420"/>
              <p:cNvSpPr>
                <a:spLocks/>
              </p:cNvSpPr>
              <p:nvPr/>
            </p:nvSpPr>
            <p:spPr bwMode="gray">
              <a:xfrm>
                <a:off x="3115" y="1057"/>
                <a:ext cx="38" cy="38"/>
              </a:xfrm>
              <a:custGeom>
                <a:avLst/>
                <a:gdLst/>
                <a:ahLst/>
                <a:cxnLst>
                  <a:cxn ang="0">
                    <a:pos x="21" y="23"/>
                  </a:cxn>
                  <a:cxn ang="0">
                    <a:pos x="29" y="7"/>
                  </a:cxn>
                  <a:cxn ang="0">
                    <a:pos x="37" y="19"/>
                  </a:cxn>
                  <a:cxn ang="0">
                    <a:pos x="21" y="23"/>
                  </a:cxn>
                </a:cxnLst>
                <a:rect l="0" t="0" r="r" b="b"/>
                <a:pathLst>
                  <a:path w="38" h="38">
                    <a:moveTo>
                      <a:pt x="21" y="23"/>
                    </a:moveTo>
                    <a:cubicBezTo>
                      <a:pt x="0" y="9"/>
                      <a:pt x="9" y="0"/>
                      <a:pt x="29" y="7"/>
                    </a:cubicBezTo>
                    <a:cubicBezTo>
                      <a:pt x="32" y="11"/>
                      <a:pt x="38" y="14"/>
                      <a:pt x="37" y="19"/>
                    </a:cubicBezTo>
                    <a:cubicBezTo>
                      <a:pt x="33" y="38"/>
                      <a:pt x="25" y="27"/>
                      <a:pt x="21" y="2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" name="Freeform 421"/>
              <p:cNvSpPr>
                <a:spLocks/>
              </p:cNvSpPr>
              <p:nvPr/>
            </p:nvSpPr>
            <p:spPr bwMode="gray">
              <a:xfrm>
                <a:off x="3168" y="1068"/>
                <a:ext cx="23" cy="20"/>
              </a:xfrm>
              <a:custGeom>
                <a:avLst/>
                <a:gdLst/>
                <a:ahLst/>
                <a:cxnLst>
                  <a:cxn ang="0">
                    <a:pos x="12" y="16"/>
                  </a:cxn>
                  <a:cxn ang="0">
                    <a:pos x="4" y="4"/>
                  </a:cxn>
                  <a:cxn ang="0">
                    <a:pos x="20" y="8"/>
                  </a:cxn>
                  <a:cxn ang="0">
                    <a:pos x="16" y="20"/>
                  </a:cxn>
                  <a:cxn ang="0">
                    <a:pos x="12" y="16"/>
                  </a:cxn>
                </a:cxnLst>
                <a:rect l="0" t="0" r="r" b="b"/>
                <a:pathLst>
                  <a:path w="23" h="20">
                    <a:moveTo>
                      <a:pt x="12" y="16"/>
                    </a:moveTo>
                    <a:cubicBezTo>
                      <a:pt x="9" y="12"/>
                      <a:pt x="1" y="7"/>
                      <a:pt x="4" y="4"/>
                    </a:cubicBezTo>
                    <a:cubicBezTo>
                      <a:pt x="8" y="0"/>
                      <a:pt x="17" y="4"/>
                      <a:pt x="20" y="8"/>
                    </a:cubicBezTo>
                    <a:cubicBezTo>
                      <a:pt x="23" y="11"/>
                      <a:pt x="17" y="16"/>
                      <a:pt x="16" y="20"/>
                    </a:cubicBezTo>
                    <a:cubicBezTo>
                      <a:pt x="2" y="10"/>
                      <a:pt x="0" y="10"/>
                      <a:pt x="12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" name="Freeform 422"/>
              <p:cNvSpPr>
                <a:spLocks/>
              </p:cNvSpPr>
              <p:nvPr/>
            </p:nvSpPr>
            <p:spPr bwMode="gray">
              <a:xfrm>
                <a:off x="2872" y="1171"/>
                <a:ext cx="41" cy="2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2" y="29"/>
                  </a:cxn>
                  <a:cxn ang="0">
                    <a:pos x="0" y="25"/>
                  </a:cxn>
                </a:cxnLst>
                <a:rect l="0" t="0" r="r" b="b"/>
                <a:pathLst>
                  <a:path w="41" h="29">
                    <a:moveTo>
                      <a:pt x="0" y="25"/>
                    </a:moveTo>
                    <a:cubicBezTo>
                      <a:pt x="10" y="11"/>
                      <a:pt x="41" y="0"/>
                      <a:pt x="12" y="29"/>
                    </a:cubicBezTo>
                    <a:cubicBezTo>
                      <a:pt x="8" y="28"/>
                      <a:pt x="0" y="25"/>
                      <a:pt x="0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6" name="Freeform 423"/>
              <p:cNvSpPr>
                <a:spLocks/>
              </p:cNvSpPr>
              <p:nvPr/>
            </p:nvSpPr>
            <p:spPr bwMode="gray">
              <a:xfrm>
                <a:off x="2736" y="648"/>
                <a:ext cx="156" cy="56"/>
              </a:xfrm>
              <a:custGeom>
                <a:avLst/>
                <a:gdLst/>
                <a:ahLst/>
                <a:cxnLst>
                  <a:cxn ang="0">
                    <a:pos x="16" y="32"/>
                  </a:cxn>
                  <a:cxn ang="0">
                    <a:pos x="28" y="0"/>
                  </a:cxn>
                  <a:cxn ang="0">
                    <a:pos x="68" y="12"/>
                  </a:cxn>
                  <a:cxn ang="0">
                    <a:pos x="132" y="20"/>
                  </a:cxn>
                  <a:cxn ang="0">
                    <a:pos x="104" y="28"/>
                  </a:cxn>
                  <a:cxn ang="0">
                    <a:pos x="56" y="28"/>
                  </a:cxn>
                  <a:cxn ang="0">
                    <a:pos x="32" y="36"/>
                  </a:cxn>
                  <a:cxn ang="0">
                    <a:pos x="16" y="32"/>
                  </a:cxn>
                </a:cxnLst>
                <a:rect l="0" t="0" r="r" b="b"/>
                <a:pathLst>
                  <a:path w="156" h="56">
                    <a:moveTo>
                      <a:pt x="16" y="32"/>
                    </a:moveTo>
                    <a:cubicBezTo>
                      <a:pt x="4" y="13"/>
                      <a:pt x="6" y="5"/>
                      <a:pt x="28" y="0"/>
                    </a:cubicBezTo>
                    <a:cubicBezTo>
                      <a:pt x="57" y="10"/>
                      <a:pt x="44" y="6"/>
                      <a:pt x="68" y="12"/>
                    </a:cubicBezTo>
                    <a:cubicBezTo>
                      <a:pt x="85" y="24"/>
                      <a:pt x="110" y="17"/>
                      <a:pt x="132" y="20"/>
                    </a:cubicBezTo>
                    <a:cubicBezTo>
                      <a:pt x="156" y="56"/>
                      <a:pt x="115" y="35"/>
                      <a:pt x="104" y="28"/>
                    </a:cubicBezTo>
                    <a:cubicBezTo>
                      <a:pt x="71" y="39"/>
                      <a:pt x="123" y="24"/>
                      <a:pt x="56" y="28"/>
                    </a:cubicBezTo>
                    <a:cubicBezTo>
                      <a:pt x="48" y="29"/>
                      <a:pt x="32" y="36"/>
                      <a:pt x="32" y="36"/>
                    </a:cubicBezTo>
                    <a:cubicBezTo>
                      <a:pt x="5" y="27"/>
                      <a:pt x="0" y="24"/>
                      <a:pt x="16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7" name="Freeform 424"/>
              <p:cNvSpPr>
                <a:spLocks/>
              </p:cNvSpPr>
              <p:nvPr/>
            </p:nvSpPr>
            <p:spPr bwMode="gray">
              <a:xfrm>
                <a:off x="2366" y="548"/>
                <a:ext cx="71" cy="26"/>
              </a:xfrm>
              <a:custGeom>
                <a:avLst/>
                <a:gdLst/>
                <a:ahLst/>
                <a:cxnLst>
                  <a:cxn ang="0">
                    <a:pos x="54" y="16"/>
                  </a:cxn>
                  <a:cxn ang="0">
                    <a:pos x="42" y="0"/>
                  </a:cxn>
                  <a:cxn ang="0">
                    <a:pos x="66" y="8"/>
                  </a:cxn>
                  <a:cxn ang="0">
                    <a:pos x="62" y="24"/>
                  </a:cxn>
                  <a:cxn ang="0">
                    <a:pos x="54" y="16"/>
                  </a:cxn>
                </a:cxnLst>
                <a:rect l="0" t="0" r="r" b="b"/>
                <a:pathLst>
                  <a:path w="71" h="26">
                    <a:moveTo>
                      <a:pt x="54" y="16"/>
                    </a:moveTo>
                    <a:cubicBezTo>
                      <a:pt x="29" y="24"/>
                      <a:pt x="0" y="14"/>
                      <a:pt x="42" y="0"/>
                    </a:cubicBezTo>
                    <a:cubicBezTo>
                      <a:pt x="50" y="3"/>
                      <a:pt x="58" y="5"/>
                      <a:pt x="66" y="8"/>
                    </a:cubicBezTo>
                    <a:cubicBezTo>
                      <a:pt x="71" y="10"/>
                      <a:pt x="67" y="21"/>
                      <a:pt x="62" y="24"/>
                    </a:cubicBezTo>
                    <a:cubicBezTo>
                      <a:pt x="59" y="26"/>
                      <a:pt x="57" y="19"/>
                      <a:pt x="54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8" name="Freeform 425"/>
              <p:cNvSpPr>
                <a:spLocks/>
              </p:cNvSpPr>
              <p:nvPr/>
            </p:nvSpPr>
            <p:spPr bwMode="gray">
              <a:xfrm>
                <a:off x="2392" y="572"/>
                <a:ext cx="66" cy="4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0" y="8"/>
                  </a:cxn>
                  <a:cxn ang="0">
                    <a:pos x="44" y="40"/>
                  </a:cxn>
                  <a:cxn ang="0">
                    <a:pos x="4" y="20"/>
                  </a:cxn>
                  <a:cxn ang="0">
                    <a:pos x="0" y="12"/>
                  </a:cxn>
                </a:cxnLst>
                <a:rect l="0" t="0" r="r" b="b"/>
                <a:pathLst>
                  <a:path w="66" h="40">
                    <a:moveTo>
                      <a:pt x="0" y="12"/>
                    </a:moveTo>
                    <a:cubicBezTo>
                      <a:pt x="23" y="9"/>
                      <a:pt x="39" y="3"/>
                      <a:pt x="60" y="8"/>
                    </a:cubicBezTo>
                    <a:cubicBezTo>
                      <a:pt x="66" y="26"/>
                      <a:pt x="59" y="30"/>
                      <a:pt x="44" y="40"/>
                    </a:cubicBezTo>
                    <a:cubicBezTo>
                      <a:pt x="27" y="34"/>
                      <a:pt x="17" y="33"/>
                      <a:pt x="4" y="20"/>
                    </a:cubicBezTo>
                    <a:cubicBezTo>
                      <a:pt x="9" y="0"/>
                      <a:pt x="12" y="0"/>
                      <a:pt x="0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9" name="Freeform 426"/>
              <p:cNvSpPr>
                <a:spLocks/>
              </p:cNvSpPr>
              <p:nvPr/>
            </p:nvSpPr>
            <p:spPr bwMode="gray">
              <a:xfrm>
                <a:off x="2448" y="596"/>
                <a:ext cx="55" cy="28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2" y="8"/>
                  </a:cxn>
                  <a:cxn ang="0">
                    <a:pos x="36" y="0"/>
                  </a:cxn>
                  <a:cxn ang="0">
                    <a:pos x="0" y="20"/>
                  </a:cxn>
                </a:cxnLst>
                <a:rect l="0" t="0" r="r" b="b"/>
                <a:pathLst>
                  <a:path w="55" h="28">
                    <a:moveTo>
                      <a:pt x="0" y="20"/>
                    </a:moveTo>
                    <a:cubicBezTo>
                      <a:pt x="4" y="16"/>
                      <a:pt x="7" y="11"/>
                      <a:pt x="12" y="8"/>
                    </a:cubicBezTo>
                    <a:cubicBezTo>
                      <a:pt x="19" y="4"/>
                      <a:pt x="36" y="0"/>
                      <a:pt x="36" y="0"/>
                    </a:cubicBezTo>
                    <a:cubicBezTo>
                      <a:pt x="55" y="28"/>
                      <a:pt x="18" y="16"/>
                      <a:pt x="0" y="20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0" name="Freeform 427"/>
              <p:cNvSpPr>
                <a:spLocks/>
              </p:cNvSpPr>
              <p:nvPr/>
            </p:nvSpPr>
            <p:spPr bwMode="gray">
              <a:xfrm>
                <a:off x="1720" y="628"/>
                <a:ext cx="1589" cy="900"/>
              </a:xfrm>
              <a:custGeom>
                <a:avLst/>
                <a:gdLst/>
                <a:ahLst/>
                <a:cxnLst>
                  <a:cxn ang="0">
                    <a:pos x="288" y="124"/>
                  </a:cxn>
                  <a:cxn ang="0">
                    <a:pos x="328" y="108"/>
                  </a:cxn>
                  <a:cxn ang="0">
                    <a:pos x="396" y="72"/>
                  </a:cxn>
                  <a:cxn ang="0">
                    <a:pos x="308" y="192"/>
                  </a:cxn>
                  <a:cxn ang="0">
                    <a:pos x="356" y="168"/>
                  </a:cxn>
                  <a:cxn ang="0">
                    <a:pos x="404" y="152"/>
                  </a:cxn>
                  <a:cxn ang="0">
                    <a:pos x="476" y="88"/>
                  </a:cxn>
                  <a:cxn ang="0">
                    <a:pos x="488" y="104"/>
                  </a:cxn>
                  <a:cxn ang="0">
                    <a:pos x="552" y="56"/>
                  </a:cxn>
                  <a:cxn ang="0">
                    <a:pos x="784" y="8"/>
                  </a:cxn>
                  <a:cxn ang="0">
                    <a:pos x="720" y="92"/>
                  </a:cxn>
                  <a:cxn ang="0">
                    <a:pos x="836" y="68"/>
                  </a:cxn>
                  <a:cxn ang="0">
                    <a:pos x="936" y="76"/>
                  </a:cxn>
                  <a:cxn ang="0">
                    <a:pos x="952" y="120"/>
                  </a:cxn>
                  <a:cxn ang="0">
                    <a:pos x="992" y="112"/>
                  </a:cxn>
                  <a:cxn ang="0">
                    <a:pos x="1048" y="100"/>
                  </a:cxn>
                  <a:cxn ang="0">
                    <a:pos x="1092" y="76"/>
                  </a:cxn>
                  <a:cxn ang="0">
                    <a:pos x="1100" y="108"/>
                  </a:cxn>
                  <a:cxn ang="0">
                    <a:pos x="1148" y="100"/>
                  </a:cxn>
                  <a:cxn ang="0">
                    <a:pos x="1216" y="132"/>
                  </a:cxn>
                  <a:cxn ang="0">
                    <a:pos x="1292" y="152"/>
                  </a:cxn>
                  <a:cxn ang="0">
                    <a:pos x="1348" y="148"/>
                  </a:cxn>
                  <a:cxn ang="0">
                    <a:pos x="1528" y="208"/>
                  </a:cxn>
                  <a:cxn ang="0">
                    <a:pos x="1508" y="232"/>
                  </a:cxn>
                  <a:cxn ang="0">
                    <a:pos x="1476" y="280"/>
                  </a:cxn>
                  <a:cxn ang="0">
                    <a:pos x="1344" y="320"/>
                  </a:cxn>
                  <a:cxn ang="0">
                    <a:pos x="1284" y="376"/>
                  </a:cxn>
                  <a:cxn ang="0">
                    <a:pos x="1252" y="448"/>
                  </a:cxn>
                  <a:cxn ang="0">
                    <a:pos x="1280" y="324"/>
                  </a:cxn>
                  <a:cxn ang="0">
                    <a:pos x="1244" y="304"/>
                  </a:cxn>
                  <a:cxn ang="0">
                    <a:pos x="1180" y="360"/>
                  </a:cxn>
                  <a:cxn ang="0">
                    <a:pos x="1140" y="340"/>
                  </a:cxn>
                  <a:cxn ang="0">
                    <a:pos x="1000" y="388"/>
                  </a:cxn>
                  <a:cxn ang="0">
                    <a:pos x="980" y="424"/>
                  </a:cxn>
                  <a:cxn ang="0">
                    <a:pos x="1032" y="468"/>
                  </a:cxn>
                  <a:cxn ang="0">
                    <a:pos x="920" y="656"/>
                  </a:cxn>
                  <a:cxn ang="0">
                    <a:pos x="850" y="740"/>
                  </a:cxn>
                  <a:cxn ang="0">
                    <a:pos x="850" y="810"/>
                  </a:cxn>
                  <a:cxn ang="0">
                    <a:pos x="816" y="760"/>
                  </a:cxn>
                  <a:cxn ang="0">
                    <a:pos x="804" y="712"/>
                  </a:cxn>
                  <a:cxn ang="0">
                    <a:pos x="696" y="728"/>
                  </a:cxn>
                  <a:cxn ang="0">
                    <a:pos x="730" y="822"/>
                  </a:cxn>
                  <a:cxn ang="0">
                    <a:pos x="736" y="876"/>
                  </a:cxn>
                  <a:cxn ang="0">
                    <a:pos x="240" y="144"/>
                  </a:cxn>
                </a:cxnLst>
                <a:rect l="0" t="0" r="r" b="b"/>
                <a:pathLst>
                  <a:path w="1589" h="900">
                    <a:moveTo>
                      <a:pt x="240" y="144"/>
                    </a:moveTo>
                    <a:cubicBezTo>
                      <a:pt x="246" y="127"/>
                      <a:pt x="252" y="118"/>
                      <a:pt x="256" y="100"/>
                    </a:cubicBezTo>
                    <a:cubicBezTo>
                      <a:pt x="265" y="114"/>
                      <a:pt x="272" y="119"/>
                      <a:pt x="288" y="124"/>
                    </a:cubicBezTo>
                    <a:cubicBezTo>
                      <a:pt x="291" y="128"/>
                      <a:pt x="292" y="133"/>
                      <a:pt x="296" y="136"/>
                    </a:cubicBezTo>
                    <a:cubicBezTo>
                      <a:pt x="303" y="140"/>
                      <a:pt x="320" y="144"/>
                      <a:pt x="320" y="144"/>
                    </a:cubicBezTo>
                    <a:cubicBezTo>
                      <a:pt x="316" y="131"/>
                      <a:pt x="316" y="118"/>
                      <a:pt x="328" y="108"/>
                    </a:cubicBezTo>
                    <a:cubicBezTo>
                      <a:pt x="335" y="102"/>
                      <a:pt x="344" y="97"/>
                      <a:pt x="352" y="92"/>
                    </a:cubicBezTo>
                    <a:cubicBezTo>
                      <a:pt x="356" y="89"/>
                      <a:pt x="364" y="84"/>
                      <a:pt x="364" y="84"/>
                    </a:cubicBezTo>
                    <a:cubicBezTo>
                      <a:pt x="374" y="69"/>
                      <a:pt x="378" y="66"/>
                      <a:pt x="396" y="72"/>
                    </a:cubicBezTo>
                    <a:cubicBezTo>
                      <a:pt x="407" y="89"/>
                      <a:pt x="404" y="93"/>
                      <a:pt x="388" y="104"/>
                    </a:cubicBezTo>
                    <a:cubicBezTo>
                      <a:pt x="364" y="140"/>
                      <a:pt x="350" y="168"/>
                      <a:pt x="304" y="180"/>
                    </a:cubicBezTo>
                    <a:cubicBezTo>
                      <a:pt x="305" y="184"/>
                      <a:pt x="304" y="191"/>
                      <a:pt x="308" y="192"/>
                    </a:cubicBezTo>
                    <a:cubicBezTo>
                      <a:pt x="316" y="193"/>
                      <a:pt x="332" y="184"/>
                      <a:pt x="332" y="184"/>
                    </a:cubicBezTo>
                    <a:cubicBezTo>
                      <a:pt x="336" y="180"/>
                      <a:pt x="339" y="175"/>
                      <a:pt x="344" y="172"/>
                    </a:cubicBezTo>
                    <a:cubicBezTo>
                      <a:pt x="348" y="170"/>
                      <a:pt x="353" y="171"/>
                      <a:pt x="356" y="168"/>
                    </a:cubicBezTo>
                    <a:cubicBezTo>
                      <a:pt x="360" y="165"/>
                      <a:pt x="361" y="159"/>
                      <a:pt x="364" y="156"/>
                    </a:cubicBezTo>
                    <a:cubicBezTo>
                      <a:pt x="367" y="153"/>
                      <a:pt x="372" y="151"/>
                      <a:pt x="376" y="148"/>
                    </a:cubicBezTo>
                    <a:cubicBezTo>
                      <a:pt x="404" y="166"/>
                      <a:pt x="397" y="173"/>
                      <a:pt x="404" y="152"/>
                    </a:cubicBezTo>
                    <a:cubicBezTo>
                      <a:pt x="382" y="130"/>
                      <a:pt x="388" y="124"/>
                      <a:pt x="412" y="108"/>
                    </a:cubicBezTo>
                    <a:cubicBezTo>
                      <a:pt x="417" y="92"/>
                      <a:pt x="424" y="80"/>
                      <a:pt x="432" y="104"/>
                    </a:cubicBezTo>
                    <a:cubicBezTo>
                      <a:pt x="444" y="69"/>
                      <a:pt x="436" y="75"/>
                      <a:pt x="476" y="88"/>
                    </a:cubicBezTo>
                    <a:cubicBezTo>
                      <a:pt x="482" y="105"/>
                      <a:pt x="478" y="110"/>
                      <a:pt x="468" y="124"/>
                    </a:cubicBezTo>
                    <a:cubicBezTo>
                      <a:pt x="472" y="125"/>
                      <a:pt x="477" y="131"/>
                      <a:pt x="480" y="128"/>
                    </a:cubicBezTo>
                    <a:cubicBezTo>
                      <a:pt x="486" y="122"/>
                      <a:pt x="485" y="112"/>
                      <a:pt x="488" y="104"/>
                    </a:cubicBezTo>
                    <a:cubicBezTo>
                      <a:pt x="489" y="100"/>
                      <a:pt x="492" y="92"/>
                      <a:pt x="492" y="92"/>
                    </a:cubicBezTo>
                    <a:cubicBezTo>
                      <a:pt x="486" y="74"/>
                      <a:pt x="489" y="70"/>
                      <a:pt x="504" y="60"/>
                    </a:cubicBezTo>
                    <a:cubicBezTo>
                      <a:pt x="524" y="64"/>
                      <a:pt x="533" y="62"/>
                      <a:pt x="552" y="56"/>
                    </a:cubicBezTo>
                    <a:cubicBezTo>
                      <a:pt x="584" y="24"/>
                      <a:pt x="643" y="25"/>
                      <a:pt x="684" y="20"/>
                    </a:cubicBezTo>
                    <a:cubicBezTo>
                      <a:pt x="703" y="14"/>
                      <a:pt x="720" y="11"/>
                      <a:pt x="736" y="0"/>
                    </a:cubicBezTo>
                    <a:cubicBezTo>
                      <a:pt x="759" y="8"/>
                      <a:pt x="756" y="13"/>
                      <a:pt x="784" y="8"/>
                    </a:cubicBezTo>
                    <a:cubicBezTo>
                      <a:pt x="801" y="14"/>
                      <a:pt x="807" y="36"/>
                      <a:pt x="788" y="48"/>
                    </a:cubicBezTo>
                    <a:cubicBezTo>
                      <a:pt x="776" y="56"/>
                      <a:pt x="745" y="65"/>
                      <a:pt x="732" y="68"/>
                    </a:cubicBezTo>
                    <a:cubicBezTo>
                      <a:pt x="720" y="76"/>
                      <a:pt x="693" y="83"/>
                      <a:pt x="720" y="92"/>
                    </a:cubicBezTo>
                    <a:cubicBezTo>
                      <a:pt x="747" y="74"/>
                      <a:pt x="764" y="69"/>
                      <a:pt x="796" y="64"/>
                    </a:cubicBezTo>
                    <a:cubicBezTo>
                      <a:pt x="799" y="68"/>
                      <a:pt x="799" y="76"/>
                      <a:pt x="804" y="76"/>
                    </a:cubicBezTo>
                    <a:cubicBezTo>
                      <a:pt x="815" y="77"/>
                      <a:pt x="836" y="68"/>
                      <a:pt x="836" y="68"/>
                    </a:cubicBezTo>
                    <a:cubicBezTo>
                      <a:pt x="850" y="77"/>
                      <a:pt x="860" y="80"/>
                      <a:pt x="876" y="84"/>
                    </a:cubicBezTo>
                    <a:cubicBezTo>
                      <a:pt x="894" y="78"/>
                      <a:pt x="886" y="70"/>
                      <a:pt x="904" y="64"/>
                    </a:cubicBezTo>
                    <a:cubicBezTo>
                      <a:pt x="922" y="70"/>
                      <a:pt x="917" y="82"/>
                      <a:pt x="936" y="76"/>
                    </a:cubicBezTo>
                    <a:cubicBezTo>
                      <a:pt x="939" y="80"/>
                      <a:pt x="946" y="84"/>
                      <a:pt x="944" y="88"/>
                    </a:cubicBezTo>
                    <a:cubicBezTo>
                      <a:pt x="939" y="96"/>
                      <a:pt x="920" y="104"/>
                      <a:pt x="920" y="104"/>
                    </a:cubicBezTo>
                    <a:cubicBezTo>
                      <a:pt x="928" y="116"/>
                      <a:pt x="931" y="126"/>
                      <a:pt x="952" y="120"/>
                    </a:cubicBezTo>
                    <a:cubicBezTo>
                      <a:pt x="956" y="119"/>
                      <a:pt x="953" y="111"/>
                      <a:pt x="956" y="108"/>
                    </a:cubicBezTo>
                    <a:cubicBezTo>
                      <a:pt x="959" y="105"/>
                      <a:pt x="964" y="105"/>
                      <a:pt x="968" y="104"/>
                    </a:cubicBezTo>
                    <a:cubicBezTo>
                      <a:pt x="976" y="107"/>
                      <a:pt x="984" y="109"/>
                      <a:pt x="992" y="112"/>
                    </a:cubicBezTo>
                    <a:cubicBezTo>
                      <a:pt x="996" y="113"/>
                      <a:pt x="1004" y="116"/>
                      <a:pt x="1004" y="116"/>
                    </a:cubicBezTo>
                    <a:cubicBezTo>
                      <a:pt x="1019" y="111"/>
                      <a:pt x="1025" y="117"/>
                      <a:pt x="1040" y="112"/>
                    </a:cubicBezTo>
                    <a:cubicBezTo>
                      <a:pt x="1043" y="108"/>
                      <a:pt x="1049" y="105"/>
                      <a:pt x="1048" y="100"/>
                    </a:cubicBezTo>
                    <a:cubicBezTo>
                      <a:pt x="1047" y="95"/>
                      <a:pt x="1038" y="96"/>
                      <a:pt x="1036" y="92"/>
                    </a:cubicBezTo>
                    <a:cubicBezTo>
                      <a:pt x="1032" y="82"/>
                      <a:pt x="1047" y="75"/>
                      <a:pt x="1052" y="72"/>
                    </a:cubicBezTo>
                    <a:cubicBezTo>
                      <a:pt x="1067" y="77"/>
                      <a:pt x="1076" y="81"/>
                      <a:pt x="1092" y="76"/>
                    </a:cubicBezTo>
                    <a:cubicBezTo>
                      <a:pt x="1096" y="77"/>
                      <a:pt x="1107" y="77"/>
                      <a:pt x="1104" y="80"/>
                    </a:cubicBezTo>
                    <a:cubicBezTo>
                      <a:pt x="1098" y="86"/>
                      <a:pt x="1080" y="88"/>
                      <a:pt x="1080" y="88"/>
                    </a:cubicBezTo>
                    <a:cubicBezTo>
                      <a:pt x="1085" y="92"/>
                      <a:pt x="1100" y="99"/>
                      <a:pt x="1100" y="108"/>
                    </a:cubicBezTo>
                    <a:cubicBezTo>
                      <a:pt x="1100" y="113"/>
                      <a:pt x="1090" y="116"/>
                      <a:pt x="1092" y="120"/>
                    </a:cubicBezTo>
                    <a:cubicBezTo>
                      <a:pt x="1094" y="124"/>
                      <a:pt x="1100" y="117"/>
                      <a:pt x="1104" y="116"/>
                    </a:cubicBezTo>
                    <a:cubicBezTo>
                      <a:pt x="1115" y="82"/>
                      <a:pt x="1118" y="94"/>
                      <a:pt x="1148" y="100"/>
                    </a:cubicBezTo>
                    <a:cubicBezTo>
                      <a:pt x="1147" y="104"/>
                      <a:pt x="1142" y="109"/>
                      <a:pt x="1144" y="112"/>
                    </a:cubicBezTo>
                    <a:cubicBezTo>
                      <a:pt x="1150" y="120"/>
                      <a:pt x="1168" y="128"/>
                      <a:pt x="1168" y="128"/>
                    </a:cubicBezTo>
                    <a:cubicBezTo>
                      <a:pt x="1184" y="123"/>
                      <a:pt x="1201" y="124"/>
                      <a:pt x="1216" y="132"/>
                    </a:cubicBezTo>
                    <a:cubicBezTo>
                      <a:pt x="1224" y="137"/>
                      <a:pt x="1240" y="148"/>
                      <a:pt x="1240" y="148"/>
                    </a:cubicBezTo>
                    <a:cubicBezTo>
                      <a:pt x="1271" y="195"/>
                      <a:pt x="1247" y="173"/>
                      <a:pt x="1260" y="160"/>
                    </a:cubicBezTo>
                    <a:cubicBezTo>
                      <a:pt x="1268" y="152"/>
                      <a:pt x="1281" y="154"/>
                      <a:pt x="1292" y="152"/>
                    </a:cubicBezTo>
                    <a:cubicBezTo>
                      <a:pt x="1317" y="160"/>
                      <a:pt x="1305" y="140"/>
                      <a:pt x="1328" y="156"/>
                    </a:cubicBezTo>
                    <a:cubicBezTo>
                      <a:pt x="1330" y="163"/>
                      <a:pt x="1339" y="178"/>
                      <a:pt x="1344" y="172"/>
                    </a:cubicBezTo>
                    <a:cubicBezTo>
                      <a:pt x="1349" y="166"/>
                      <a:pt x="1344" y="155"/>
                      <a:pt x="1348" y="148"/>
                    </a:cubicBezTo>
                    <a:cubicBezTo>
                      <a:pt x="1350" y="144"/>
                      <a:pt x="1356" y="145"/>
                      <a:pt x="1360" y="144"/>
                    </a:cubicBezTo>
                    <a:cubicBezTo>
                      <a:pt x="1390" y="164"/>
                      <a:pt x="1362" y="148"/>
                      <a:pt x="1432" y="156"/>
                    </a:cubicBezTo>
                    <a:cubicBezTo>
                      <a:pt x="1456" y="159"/>
                      <a:pt x="1499" y="198"/>
                      <a:pt x="1528" y="208"/>
                    </a:cubicBezTo>
                    <a:cubicBezTo>
                      <a:pt x="1557" y="198"/>
                      <a:pt x="1531" y="222"/>
                      <a:pt x="1560" y="212"/>
                    </a:cubicBezTo>
                    <a:cubicBezTo>
                      <a:pt x="1589" y="222"/>
                      <a:pt x="1560" y="228"/>
                      <a:pt x="1548" y="232"/>
                    </a:cubicBezTo>
                    <a:cubicBezTo>
                      <a:pt x="1539" y="258"/>
                      <a:pt x="1527" y="238"/>
                      <a:pt x="1508" y="232"/>
                    </a:cubicBezTo>
                    <a:cubicBezTo>
                      <a:pt x="1500" y="229"/>
                      <a:pt x="1484" y="224"/>
                      <a:pt x="1484" y="224"/>
                    </a:cubicBezTo>
                    <a:cubicBezTo>
                      <a:pt x="1475" y="197"/>
                      <a:pt x="1475" y="232"/>
                      <a:pt x="1456" y="244"/>
                    </a:cubicBezTo>
                    <a:cubicBezTo>
                      <a:pt x="1460" y="257"/>
                      <a:pt x="1476" y="280"/>
                      <a:pt x="1476" y="280"/>
                    </a:cubicBezTo>
                    <a:cubicBezTo>
                      <a:pt x="1459" y="286"/>
                      <a:pt x="1443" y="281"/>
                      <a:pt x="1424" y="284"/>
                    </a:cubicBezTo>
                    <a:cubicBezTo>
                      <a:pt x="1386" y="297"/>
                      <a:pt x="1402" y="325"/>
                      <a:pt x="1368" y="336"/>
                    </a:cubicBezTo>
                    <a:cubicBezTo>
                      <a:pt x="1362" y="330"/>
                      <a:pt x="1354" y="319"/>
                      <a:pt x="1344" y="320"/>
                    </a:cubicBezTo>
                    <a:cubicBezTo>
                      <a:pt x="1336" y="321"/>
                      <a:pt x="1320" y="328"/>
                      <a:pt x="1320" y="328"/>
                    </a:cubicBezTo>
                    <a:cubicBezTo>
                      <a:pt x="1319" y="324"/>
                      <a:pt x="1320" y="314"/>
                      <a:pt x="1316" y="316"/>
                    </a:cubicBezTo>
                    <a:cubicBezTo>
                      <a:pt x="1303" y="324"/>
                      <a:pt x="1288" y="363"/>
                      <a:pt x="1284" y="376"/>
                    </a:cubicBezTo>
                    <a:cubicBezTo>
                      <a:pt x="1289" y="397"/>
                      <a:pt x="1281" y="412"/>
                      <a:pt x="1276" y="432"/>
                    </a:cubicBezTo>
                    <a:cubicBezTo>
                      <a:pt x="1272" y="429"/>
                      <a:pt x="1269" y="423"/>
                      <a:pt x="1264" y="424"/>
                    </a:cubicBezTo>
                    <a:cubicBezTo>
                      <a:pt x="1257" y="425"/>
                      <a:pt x="1255" y="444"/>
                      <a:pt x="1252" y="448"/>
                    </a:cubicBezTo>
                    <a:cubicBezTo>
                      <a:pt x="1242" y="464"/>
                      <a:pt x="1226" y="482"/>
                      <a:pt x="1208" y="488"/>
                    </a:cubicBezTo>
                    <a:cubicBezTo>
                      <a:pt x="1196" y="453"/>
                      <a:pt x="1197" y="382"/>
                      <a:pt x="1240" y="368"/>
                    </a:cubicBezTo>
                    <a:cubicBezTo>
                      <a:pt x="1251" y="351"/>
                      <a:pt x="1270" y="343"/>
                      <a:pt x="1280" y="324"/>
                    </a:cubicBezTo>
                    <a:cubicBezTo>
                      <a:pt x="1286" y="312"/>
                      <a:pt x="1300" y="288"/>
                      <a:pt x="1300" y="288"/>
                    </a:cubicBezTo>
                    <a:cubicBezTo>
                      <a:pt x="1269" y="267"/>
                      <a:pt x="1270" y="311"/>
                      <a:pt x="1256" y="332"/>
                    </a:cubicBezTo>
                    <a:cubicBezTo>
                      <a:pt x="1237" y="326"/>
                      <a:pt x="1250" y="322"/>
                      <a:pt x="1244" y="304"/>
                    </a:cubicBezTo>
                    <a:cubicBezTo>
                      <a:pt x="1204" y="314"/>
                      <a:pt x="1245" y="299"/>
                      <a:pt x="1224" y="320"/>
                    </a:cubicBezTo>
                    <a:cubicBezTo>
                      <a:pt x="1217" y="327"/>
                      <a:pt x="1200" y="336"/>
                      <a:pt x="1200" y="336"/>
                    </a:cubicBezTo>
                    <a:cubicBezTo>
                      <a:pt x="1206" y="355"/>
                      <a:pt x="1196" y="355"/>
                      <a:pt x="1180" y="360"/>
                    </a:cubicBezTo>
                    <a:cubicBezTo>
                      <a:pt x="1168" y="359"/>
                      <a:pt x="1154" y="362"/>
                      <a:pt x="1144" y="356"/>
                    </a:cubicBezTo>
                    <a:cubicBezTo>
                      <a:pt x="1140" y="354"/>
                      <a:pt x="1153" y="349"/>
                      <a:pt x="1152" y="344"/>
                    </a:cubicBezTo>
                    <a:cubicBezTo>
                      <a:pt x="1151" y="340"/>
                      <a:pt x="1144" y="341"/>
                      <a:pt x="1140" y="340"/>
                    </a:cubicBezTo>
                    <a:cubicBezTo>
                      <a:pt x="1126" y="350"/>
                      <a:pt x="1121" y="354"/>
                      <a:pt x="1104" y="348"/>
                    </a:cubicBezTo>
                    <a:cubicBezTo>
                      <a:pt x="1079" y="354"/>
                      <a:pt x="1054" y="349"/>
                      <a:pt x="1032" y="364"/>
                    </a:cubicBezTo>
                    <a:cubicBezTo>
                      <a:pt x="1023" y="378"/>
                      <a:pt x="1016" y="383"/>
                      <a:pt x="1000" y="388"/>
                    </a:cubicBezTo>
                    <a:cubicBezTo>
                      <a:pt x="984" y="404"/>
                      <a:pt x="971" y="410"/>
                      <a:pt x="964" y="432"/>
                    </a:cubicBezTo>
                    <a:cubicBezTo>
                      <a:pt x="968" y="433"/>
                      <a:pt x="972" y="438"/>
                      <a:pt x="976" y="436"/>
                    </a:cubicBezTo>
                    <a:cubicBezTo>
                      <a:pt x="980" y="434"/>
                      <a:pt x="976" y="424"/>
                      <a:pt x="980" y="424"/>
                    </a:cubicBezTo>
                    <a:cubicBezTo>
                      <a:pt x="985" y="424"/>
                      <a:pt x="991" y="445"/>
                      <a:pt x="992" y="448"/>
                    </a:cubicBezTo>
                    <a:cubicBezTo>
                      <a:pt x="1000" y="443"/>
                      <a:pt x="1006" y="434"/>
                      <a:pt x="1016" y="444"/>
                    </a:cubicBezTo>
                    <a:cubicBezTo>
                      <a:pt x="1023" y="451"/>
                      <a:pt x="1044" y="460"/>
                      <a:pt x="1032" y="468"/>
                    </a:cubicBezTo>
                    <a:cubicBezTo>
                      <a:pt x="1017" y="513"/>
                      <a:pt x="1007" y="571"/>
                      <a:pt x="976" y="608"/>
                    </a:cubicBezTo>
                    <a:cubicBezTo>
                      <a:pt x="962" y="625"/>
                      <a:pt x="951" y="635"/>
                      <a:pt x="932" y="648"/>
                    </a:cubicBezTo>
                    <a:cubicBezTo>
                      <a:pt x="928" y="651"/>
                      <a:pt x="920" y="656"/>
                      <a:pt x="920" y="656"/>
                    </a:cubicBezTo>
                    <a:cubicBezTo>
                      <a:pt x="886" y="633"/>
                      <a:pt x="904" y="648"/>
                      <a:pt x="880" y="664"/>
                    </a:cubicBezTo>
                    <a:cubicBezTo>
                      <a:pt x="872" y="689"/>
                      <a:pt x="870" y="693"/>
                      <a:pt x="848" y="708"/>
                    </a:cubicBezTo>
                    <a:cubicBezTo>
                      <a:pt x="842" y="720"/>
                      <a:pt x="855" y="724"/>
                      <a:pt x="850" y="740"/>
                    </a:cubicBezTo>
                    <a:cubicBezTo>
                      <a:pt x="851" y="750"/>
                      <a:pt x="855" y="759"/>
                      <a:pt x="856" y="766"/>
                    </a:cubicBezTo>
                    <a:cubicBezTo>
                      <a:pt x="857" y="773"/>
                      <a:pt x="859" y="777"/>
                      <a:pt x="858" y="784"/>
                    </a:cubicBezTo>
                    <a:cubicBezTo>
                      <a:pt x="857" y="791"/>
                      <a:pt x="856" y="806"/>
                      <a:pt x="850" y="810"/>
                    </a:cubicBezTo>
                    <a:cubicBezTo>
                      <a:pt x="844" y="814"/>
                      <a:pt x="831" y="802"/>
                      <a:pt x="824" y="806"/>
                    </a:cubicBezTo>
                    <a:cubicBezTo>
                      <a:pt x="816" y="832"/>
                      <a:pt x="827" y="824"/>
                      <a:pt x="804" y="832"/>
                    </a:cubicBezTo>
                    <a:cubicBezTo>
                      <a:pt x="798" y="814"/>
                      <a:pt x="810" y="779"/>
                      <a:pt x="816" y="760"/>
                    </a:cubicBezTo>
                    <a:cubicBezTo>
                      <a:pt x="816" y="744"/>
                      <a:pt x="795" y="750"/>
                      <a:pt x="794" y="744"/>
                    </a:cubicBezTo>
                    <a:cubicBezTo>
                      <a:pt x="793" y="738"/>
                      <a:pt x="806" y="729"/>
                      <a:pt x="808" y="724"/>
                    </a:cubicBezTo>
                    <a:cubicBezTo>
                      <a:pt x="807" y="720"/>
                      <a:pt x="808" y="713"/>
                      <a:pt x="804" y="712"/>
                    </a:cubicBezTo>
                    <a:cubicBezTo>
                      <a:pt x="796" y="711"/>
                      <a:pt x="761" y="725"/>
                      <a:pt x="752" y="728"/>
                    </a:cubicBezTo>
                    <a:cubicBezTo>
                      <a:pt x="744" y="703"/>
                      <a:pt x="769" y="708"/>
                      <a:pt x="744" y="700"/>
                    </a:cubicBezTo>
                    <a:cubicBezTo>
                      <a:pt x="731" y="719"/>
                      <a:pt x="718" y="723"/>
                      <a:pt x="696" y="728"/>
                    </a:cubicBezTo>
                    <a:cubicBezTo>
                      <a:pt x="703" y="757"/>
                      <a:pt x="720" y="749"/>
                      <a:pt x="752" y="752"/>
                    </a:cubicBezTo>
                    <a:cubicBezTo>
                      <a:pt x="747" y="773"/>
                      <a:pt x="729" y="777"/>
                      <a:pt x="716" y="796"/>
                    </a:cubicBezTo>
                    <a:lnTo>
                      <a:pt x="730" y="822"/>
                    </a:lnTo>
                    <a:lnTo>
                      <a:pt x="740" y="858"/>
                    </a:lnTo>
                    <a:lnTo>
                      <a:pt x="724" y="862"/>
                    </a:lnTo>
                    <a:lnTo>
                      <a:pt x="736" y="876"/>
                    </a:lnTo>
                    <a:lnTo>
                      <a:pt x="720" y="900"/>
                    </a:lnTo>
                    <a:lnTo>
                      <a:pt x="0" y="892"/>
                    </a:lnTo>
                    <a:lnTo>
                      <a:pt x="240" y="144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1" name="Freeform 428"/>
              <p:cNvSpPr>
                <a:spLocks/>
              </p:cNvSpPr>
              <p:nvPr/>
            </p:nvSpPr>
            <p:spPr bwMode="gray">
              <a:xfrm>
                <a:off x="2747" y="1066"/>
                <a:ext cx="47" cy="165"/>
              </a:xfrm>
              <a:custGeom>
                <a:avLst/>
                <a:gdLst/>
                <a:ahLst/>
                <a:cxnLst>
                  <a:cxn ang="0">
                    <a:pos x="5" y="156"/>
                  </a:cxn>
                  <a:cxn ang="0">
                    <a:pos x="15" y="108"/>
                  </a:cxn>
                  <a:cxn ang="0">
                    <a:pos x="17" y="68"/>
                  </a:cxn>
                  <a:cxn ang="0">
                    <a:pos x="11" y="40"/>
                  </a:cxn>
                  <a:cxn ang="0">
                    <a:pos x="17" y="12"/>
                  </a:cxn>
                  <a:cxn ang="0">
                    <a:pos x="21" y="0"/>
                  </a:cxn>
                  <a:cxn ang="0">
                    <a:pos x="31" y="30"/>
                  </a:cxn>
                  <a:cxn ang="0">
                    <a:pos x="47" y="98"/>
                  </a:cxn>
                  <a:cxn ang="0">
                    <a:pos x="31" y="108"/>
                  </a:cxn>
                  <a:cxn ang="0">
                    <a:pos x="23" y="126"/>
                  </a:cxn>
                  <a:cxn ang="0">
                    <a:pos x="21" y="132"/>
                  </a:cxn>
                  <a:cxn ang="0">
                    <a:pos x="27" y="134"/>
                  </a:cxn>
                  <a:cxn ang="0">
                    <a:pos x="31" y="146"/>
                  </a:cxn>
                  <a:cxn ang="0">
                    <a:pos x="13" y="148"/>
                  </a:cxn>
                  <a:cxn ang="0">
                    <a:pos x="7" y="160"/>
                  </a:cxn>
                  <a:cxn ang="0">
                    <a:pos x="3" y="154"/>
                  </a:cxn>
                  <a:cxn ang="0">
                    <a:pos x="5" y="156"/>
                  </a:cxn>
                </a:cxnLst>
                <a:rect l="0" t="0" r="r" b="b"/>
                <a:pathLst>
                  <a:path w="47" h="165">
                    <a:moveTo>
                      <a:pt x="5" y="156"/>
                    </a:moveTo>
                    <a:cubicBezTo>
                      <a:pt x="0" y="141"/>
                      <a:pt x="1" y="118"/>
                      <a:pt x="15" y="108"/>
                    </a:cubicBezTo>
                    <a:cubicBezTo>
                      <a:pt x="16" y="95"/>
                      <a:pt x="17" y="81"/>
                      <a:pt x="17" y="68"/>
                    </a:cubicBezTo>
                    <a:cubicBezTo>
                      <a:pt x="17" y="58"/>
                      <a:pt x="11" y="40"/>
                      <a:pt x="11" y="40"/>
                    </a:cubicBezTo>
                    <a:cubicBezTo>
                      <a:pt x="14" y="20"/>
                      <a:pt x="11" y="29"/>
                      <a:pt x="17" y="12"/>
                    </a:cubicBezTo>
                    <a:cubicBezTo>
                      <a:pt x="18" y="8"/>
                      <a:pt x="21" y="0"/>
                      <a:pt x="21" y="0"/>
                    </a:cubicBezTo>
                    <a:cubicBezTo>
                      <a:pt x="38" y="6"/>
                      <a:pt x="33" y="7"/>
                      <a:pt x="31" y="30"/>
                    </a:cubicBezTo>
                    <a:cubicBezTo>
                      <a:pt x="38" y="52"/>
                      <a:pt x="40" y="76"/>
                      <a:pt x="47" y="98"/>
                    </a:cubicBezTo>
                    <a:cubicBezTo>
                      <a:pt x="44" y="116"/>
                      <a:pt x="45" y="113"/>
                      <a:pt x="31" y="108"/>
                    </a:cubicBezTo>
                    <a:cubicBezTo>
                      <a:pt x="25" y="118"/>
                      <a:pt x="28" y="112"/>
                      <a:pt x="23" y="126"/>
                    </a:cubicBezTo>
                    <a:cubicBezTo>
                      <a:pt x="22" y="128"/>
                      <a:pt x="21" y="132"/>
                      <a:pt x="21" y="132"/>
                    </a:cubicBezTo>
                    <a:cubicBezTo>
                      <a:pt x="23" y="133"/>
                      <a:pt x="26" y="132"/>
                      <a:pt x="27" y="134"/>
                    </a:cubicBezTo>
                    <a:cubicBezTo>
                      <a:pt x="29" y="137"/>
                      <a:pt x="31" y="146"/>
                      <a:pt x="31" y="146"/>
                    </a:cubicBezTo>
                    <a:cubicBezTo>
                      <a:pt x="27" y="165"/>
                      <a:pt x="23" y="155"/>
                      <a:pt x="13" y="148"/>
                    </a:cubicBezTo>
                    <a:cubicBezTo>
                      <a:pt x="11" y="152"/>
                      <a:pt x="11" y="160"/>
                      <a:pt x="7" y="160"/>
                    </a:cubicBezTo>
                    <a:cubicBezTo>
                      <a:pt x="5" y="160"/>
                      <a:pt x="4" y="156"/>
                      <a:pt x="3" y="154"/>
                    </a:cubicBezTo>
                    <a:cubicBezTo>
                      <a:pt x="3" y="153"/>
                      <a:pt x="4" y="155"/>
                      <a:pt x="5" y="15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2" name="Freeform 429"/>
              <p:cNvSpPr>
                <a:spLocks/>
              </p:cNvSpPr>
              <p:nvPr/>
            </p:nvSpPr>
            <p:spPr bwMode="gray">
              <a:xfrm>
                <a:off x="2720" y="1205"/>
                <a:ext cx="138" cy="103"/>
              </a:xfrm>
              <a:custGeom>
                <a:avLst/>
                <a:gdLst/>
                <a:ahLst/>
                <a:cxnLst>
                  <a:cxn ang="0">
                    <a:pos x="26" y="61"/>
                  </a:cxn>
                  <a:cxn ang="0">
                    <a:pos x="30" y="43"/>
                  </a:cxn>
                  <a:cxn ang="0">
                    <a:pos x="50" y="33"/>
                  </a:cxn>
                  <a:cxn ang="0">
                    <a:pos x="54" y="45"/>
                  </a:cxn>
                  <a:cxn ang="0">
                    <a:pos x="66" y="49"/>
                  </a:cxn>
                  <a:cxn ang="0">
                    <a:pos x="80" y="55"/>
                  </a:cxn>
                  <a:cxn ang="0">
                    <a:pos x="116" y="33"/>
                  </a:cxn>
                  <a:cxn ang="0">
                    <a:pos x="130" y="17"/>
                  </a:cxn>
                  <a:cxn ang="0">
                    <a:pos x="138" y="11"/>
                  </a:cxn>
                  <a:cxn ang="0">
                    <a:pos x="106" y="49"/>
                  </a:cxn>
                  <a:cxn ang="0">
                    <a:pos x="84" y="67"/>
                  </a:cxn>
                  <a:cxn ang="0">
                    <a:pos x="66" y="81"/>
                  </a:cxn>
                  <a:cxn ang="0">
                    <a:pos x="48" y="103"/>
                  </a:cxn>
                  <a:cxn ang="0">
                    <a:pos x="26" y="89"/>
                  </a:cxn>
                  <a:cxn ang="0">
                    <a:pos x="20" y="87"/>
                  </a:cxn>
                  <a:cxn ang="0">
                    <a:pos x="22" y="97"/>
                  </a:cxn>
                  <a:cxn ang="0">
                    <a:pos x="0" y="97"/>
                  </a:cxn>
                  <a:cxn ang="0">
                    <a:pos x="10" y="79"/>
                  </a:cxn>
                  <a:cxn ang="0">
                    <a:pos x="26" y="61"/>
                  </a:cxn>
                </a:cxnLst>
                <a:rect l="0" t="0" r="r" b="b"/>
                <a:pathLst>
                  <a:path w="138" h="103">
                    <a:moveTo>
                      <a:pt x="26" y="61"/>
                    </a:moveTo>
                    <a:cubicBezTo>
                      <a:pt x="29" y="53"/>
                      <a:pt x="33" y="51"/>
                      <a:pt x="30" y="43"/>
                    </a:cubicBezTo>
                    <a:cubicBezTo>
                      <a:pt x="33" y="27"/>
                      <a:pt x="37" y="24"/>
                      <a:pt x="50" y="33"/>
                    </a:cubicBezTo>
                    <a:cubicBezTo>
                      <a:pt x="51" y="37"/>
                      <a:pt x="53" y="41"/>
                      <a:pt x="54" y="45"/>
                    </a:cubicBezTo>
                    <a:cubicBezTo>
                      <a:pt x="55" y="49"/>
                      <a:pt x="66" y="49"/>
                      <a:pt x="66" y="49"/>
                    </a:cubicBezTo>
                    <a:cubicBezTo>
                      <a:pt x="75" y="43"/>
                      <a:pt x="77" y="45"/>
                      <a:pt x="80" y="55"/>
                    </a:cubicBezTo>
                    <a:cubicBezTo>
                      <a:pt x="92" y="47"/>
                      <a:pt x="101" y="37"/>
                      <a:pt x="116" y="33"/>
                    </a:cubicBezTo>
                    <a:cubicBezTo>
                      <a:pt x="125" y="19"/>
                      <a:pt x="120" y="24"/>
                      <a:pt x="130" y="17"/>
                    </a:cubicBezTo>
                    <a:cubicBezTo>
                      <a:pt x="134" y="11"/>
                      <a:pt x="134" y="0"/>
                      <a:pt x="138" y="11"/>
                    </a:cubicBezTo>
                    <a:cubicBezTo>
                      <a:pt x="135" y="31"/>
                      <a:pt x="126" y="45"/>
                      <a:pt x="106" y="49"/>
                    </a:cubicBezTo>
                    <a:cubicBezTo>
                      <a:pt x="97" y="55"/>
                      <a:pt x="93" y="61"/>
                      <a:pt x="84" y="67"/>
                    </a:cubicBezTo>
                    <a:cubicBezTo>
                      <a:pt x="80" y="79"/>
                      <a:pt x="79" y="79"/>
                      <a:pt x="66" y="81"/>
                    </a:cubicBezTo>
                    <a:cubicBezTo>
                      <a:pt x="60" y="90"/>
                      <a:pt x="57" y="97"/>
                      <a:pt x="48" y="103"/>
                    </a:cubicBezTo>
                    <a:cubicBezTo>
                      <a:pt x="42" y="94"/>
                      <a:pt x="37" y="93"/>
                      <a:pt x="26" y="89"/>
                    </a:cubicBezTo>
                    <a:cubicBezTo>
                      <a:pt x="24" y="88"/>
                      <a:pt x="20" y="87"/>
                      <a:pt x="20" y="87"/>
                    </a:cubicBezTo>
                    <a:cubicBezTo>
                      <a:pt x="10" y="90"/>
                      <a:pt x="14" y="94"/>
                      <a:pt x="22" y="97"/>
                    </a:cubicBezTo>
                    <a:cubicBezTo>
                      <a:pt x="14" y="103"/>
                      <a:pt x="9" y="100"/>
                      <a:pt x="0" y="97"/>
                    </a:cubicBezTo>
                    <a:cubicBezTo>
                      <a:pt x="2" y="87"/>
                      <a:pt x="1" y="82"/>
                      <a:pt x="10" y="79"/>
                    </a:cubicBezTo>
                    <a:cubicBezTo>
                      <a:pt x="15" y="63"/>
                      <a:pt x="14" y="69"/>
                      <a:pt x="26" y="6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3" name="Freeform 430"/>
              <p:cNvSpPr>
                <a:spLocks/>
              </p:cNvSpPr>
              <p:nvPr/>
            </p:nvSpPr>
            <p:spPr bwMode="gray">
              <a:xfrm>
                <a:off x="2570" y="1302"/>
                <a:ext cx="188" cy="214"/>
              </a:xfrm>
              <a:custGeom>
                <a:avLst/>
                <a:gdLst/>
                <a:ahLst/>
                <a:cxnLst>
                  <a:cxn ang="0">
                    <a:pos x="158" y="24"/>
                  </a:cxn>
                  <a:cxn ang="0">
                    <a:pos x="160" y="6"/>
                  </a:cxn>
                  <a:cxn ang="0">
                    <a:pos x="170" y="0"/>
                  </a:cxn>
                  <a:cxn ang="0">
                    <a:pos x="182" y="24"/>
                  </a:cxn>
                  <a:cxn ang="0">
                    <a:pos x="188" y="42"/>
                  </a:cxn>
                  <a:cxn ang="0">
                    <a:pos x="178" y="58"/>
                  </a:cxn>
                  <a:cxn ang="0">
                    <a:pos x="170" y="76"/>
                  </a:cxn>
                  <a:cxn ang="0">
                    <a:pos x="162" y="126"/>
                  </a:cxn>
                  <a:cxn ang="0">
                    <a:pos x="144" y="136"/>
                  </a:cxn>
                  <a:cxn ang="0">
                    <a:pos x="120" y="138"/>
                  </a:cxn>
                  <a:cxn ang="0">
                    <a:pos x="112" y="124"/>
                  </a:cxn>
                  <a:cxn ang="0">
                    <a:pos x="102" y="146"/>
                  </a:cxn>
                  <a:cxn ang="0">
                    <a:pos x="90" y="150"/>
                  </a:cxn>
                  <a:cxn ang="0">
                    <a:pos x="80" y="132"/>
                  </a:cxn>
                  <a:cxn ang="0">
                    <a:pos x="58" y="144"/>
                  </a:cxn>
                  <a:cxn ang="0">
                    <a:pos x="76" y="142"/>
                  </a:cxn>
                  <a:cxn ang="0">
                    <a:pos x="78" y="160"/>
                  </a:cxn>
                  <a:cxn ang="0">
                    <a:pos x="58" y="166"/>
                  </a:cxn>
                  <a:cxn ang="0">
                    <a:pos x="34" y="166"/>
                  </a:cxn>
                  <a:cxn ang="0">
                    <a:pos x="36" y="154"/>
                  </a:cxn>
                  <a:cxn ang="0">
                    <a:pos x="46" y="144"/>
                  </a:cxn>
                  <a:cxn ang="0">
                    <a:pos x="34" y="148"/>
                  </a:cxn>
                  <a:cxn ang="0">
                    <a:pos x="26" y="166"/>
                  </a:cxn>
                  <a:cxn ang="0">
                    <a:pos x="30" y="190"/>
                  </a:cxn>
                  <a:cxn ang="0">
                    <a:pos x="14" y="200"/>
                  </a:cxn>
                  <a:cxn ang="0">
                    <a:pos x="0" y="214"/>
                  </a:cxn>
                  <a:cxn ang="0">
                    <a:pos x="8" y="188"/>
                  </a:cxn>
                  <a:cxn ang="0">
                    <a:pos x="0" y="164"/>
                  </a:cxn>
                  <a:cxn ang="0">
                    <a:pos x="14" y="152"/>
                  </a:cxn>
                  <a:cxn ang="0">
                    <a:pos x="32" y="134"/>
                  </a:cxn>
                  <a:cxn ang="0">
                    <a:pos x="44" y="118"/>
                  </a:cxn>
                  <a:cxn ang="0">
                    <a:pos x="72" y="116"/>
                  </a:cxn>
                  <a:cxn ang="0">
                    <a:pos x="84" y="112"/>
                  </a:cxn>
                  <a:cxn ang="0">
                    <a:pos x="114" y="78"/>
                  </a:cxn>
                  <a:cxn ang="0">
                    <a:pos x="120" y="92"/>
                  </a:cxn>
                  <a:cxn ang="0">
                    <a:pos x="132" y="76"/>
                  </a:cxn>
                  <a:cxn ang="0">
                    <a:pos x="150" y="54"/>
                  </a:cxn>
                  <a:cxn ang="0">
                    <a:pos x="154" y="42"/>
                  </a:cxn>
                  <a:cxn ang="0">
                    <a:pos x="148" y="38"/>
                  </a:cxn>
                  <a:cxn ang="0">
                    <a:pos x="152" y="32"/>
                  </a:cxn>
                  <a:cxn ang="0">
                    <a:pos x="158" y="24"/>
                  </a:cxn>
                </a:cxnLst>
                <a:rect l="0" t="0" r="r" b="b"/>
                <a:pathLst>
                  <a:path w="188" h="214">
                    <a:moveTo>
                      <a:pt x="158" y="24"/>
                    </a:moveTo>
                    <a:cubicBezTo>
                      <a:pt x="156" y="18"/>
                      <a:pt x="160" y="6"/>
                      <a:pt x="160" y="6"/>
                    </a:cubicBezTo>
                    <a:cubicBezTo>
                      <a:pt x="167" y="16"/>
                      <a:pt x="167" y="8"/>
                      <a:pt x="170" y="0"/>
                    </a:cubicBezTo>
                    <a:cubicBezTo>
                      <a:pt x="181" y="4"/>
                      <a:pt x="179" y="14"/>
                      <a:pt x="182" y="24"/>
                    </a:cubicBezTo>
                    <a:cubicBezTo>
                      <a:pt x="184" y="30"/>
                      <a:pt x="188" y="42"/>
                      <a:pt x="188" y="42"/>
                    </a:cubicBezTo>
                    <a:cubicBezTo>
                      <a:pt x="183" y="56"/>
                      <a:pt x="188" y="52"/>
                      <a:pt x="178" y="58"/>
                    </a:cubicBezTo>
                    <a:cubicBezTo>
                      <a:pt x="174" y="63"/>
                      <a:pt x="170" y="76"/>
                      <a:pt x="170" y="76"/>
                    </a:cubicBezTo>
                    <a:cubicBezTo>
                      <a:pt x="169" y="100"/>
                      <a:pt x="173" y="110"/>
                      <a:pt x="162" y="126"/>
                    </a:cubicBezTo>
                    <a:cubicBezTo>
                      <a:pt x="150" y="118"/>
                      <a:pt x="155" y="132"/>
                      <a:pt x="144" y="136"/>
                    </a:cubicBezTo>
                    <a:cubicBezTo>
                      <a:pt x="135" y="134"/>
                      <a:pt x="129" y="135"/>
                      <a:pt x="120" y="138"/>
                    </a:cubicBezTo>
                    <a:cubicBezTo>
                      <a:pt x="114" y="129"/>
                      <a:pt x="122" y="127"/>
                      <a:pt x="112" y="124"/>
                    </a:cubicBezTo>
                    <a:cubicBezTo>
                      <a:pt x="108" y="130"/>
                      <a:pt x="108" y="142"/>
                      <a:pt x="102" y="146"/>
                    </a:cubicBezTo>
                    <a:cubicBezTo>
                      <a:pt x="98" y="148"/>
                      <a:pt x="90" y="150"/>
                      <a:pt x="90" y="150"/>
                    </a:cubicBezTo>
                    <a:cubicBezTo>
                      <a:pt x="87" y="141"/>
                      <a:pt x="89" y="135"/>
                      <a:pt x="80" y="132"/>
                    </a:cubicBezTo>
                    <a:cubicBezTo>
                      <a:pt x="68" y="134"/>
                      <a:pt x="65" y="134"/>
                      <a:pt x="58" y="144"/>
                    </a:cubicBezTo>
                    <a:cubicBezTo>
                      <a:pt x="66" y="150"/>
                      <a:pt x="68" y="147"/>
                      <a:pt x="76" y="142"/>
                    </a:cubicBezTo>
                    <a:cubicBezTo>
                      <a:pt x="81" y="146"/>
                      <a:pt x="85" y="155"/>
                      <a:pt x="78" y="160"/>
                    </a:cubicBezTo>
                    <a:cubicBezTo>
                      <a:pt x="75" y="162"/>
                      <a:pt x="62" y="165"/>
                      <a:pt x="58" y="166"/>
                    </a:cubicBezTo>
                    <a:cubicBezTo>
                      <a:pt x="48" y="173"/>
                      <a:pt x="44" y="173"/>
                      <a:pt x="34" y="166"/>
                    </a:cubicBezTo>
                    <a:cubicBezTo>
                      <a:pt x="35" y="162"/>
                      <a:pt x="34" y="158"/>
                      <a:pt x="36" y="154"/>
                    </a:cubicBezTo>
                    <a:cubicBezTo>
                      <a:pt x="38" y="150"/>
                      <a:pt x="55" y="146"/>
                      <a:pt x="46" y="144"/>
                    </a:cubicBezTo>
                    <a:cubicBezTo>
                      <a:pt x="42" y="143"/>
                      <a:pt x="34" y="148"/>
                      <a:pt x="34" y="148"/>
                    </a:cubicBezTo>
                    <a:cubicBezTo>
                      <a:pt x="32" y="155"/>
                      <a:pt x="28" y="159"/>
                      <a:pt x="26" y="166"/>
                    </a:cubicBezTo>
                    <a:cubicBezTo>
                      <a:pt x="36" y="182"/>
                      <a:pt x="36" y="173"/>
                      <a:pt x="30" y="190"/>
                    </a:cubicBezTo>
                    <a:cubicBezTo>
                      <a:pt x="28" y="196"/>
                      <a:pt x="14" y="200"/>
                      <a:pt x="14" y="200"/>
                    </a:cubicBezTo>
                    <a:cubicBezTo>
                      <a:pt x="5" y="214"/>
                      <a:pt x="11" y="210"/>
                      <a:pt x="0" y="214"/>
                    </a:cubicBezTo>
                    <a:cubicBezTo>
                      <a:pt x="2" y="202"/>
                      <a:pt x="5" y="198"/>
                      <a:pt x="8" y="188"/>
                    </a:cubicBezTo>
                    <a:cubicBezTo>
                      <a:pt x="6" y="178"/>
                      <a:pt x="3" y="173"/>
                      <a:pt x="0" y="164"/>
                    </a:cubicBezTo>
                    <a:cubicBezTo>
                      <a:pt x="3" y="156"/>
                      <a:pt x="7" y="157"/>
                      <a:pt x="14" y="152"/>
                    </a:cubicBezTo>
                    <a:cubicBezTo>
                      <a:pt x="18" y="141"/>
                      <a:pt x="23" y="140"/>
                      <a:pt x="32" y="134"/>
                    </a:cubicBezTo>
                    <a:cubicBezTo>
                      <a:pt x="37" y="127"/>
                      <a:pt x="37" y="123"/>
                      <a:pt x="44" y="118"/>
                    </a:cubicBezTo>
                    <a:cubicBezTo>
                      <a:pt x="64" y="121"/>
                      <a:pt x="55" y="122"/>
                      <a:pt x="72" y="116"/>
                    </a:cubicBezTo>
                    <a:cubicBezTo>
                      <a:pt x="76" y="115"/>
                      <a:pt x="84" y="112"/>
                      <a:pt x="84" y="112"/>
                    </a:cubicBezTo>
                    <a:cubicBezTo>
                      <a:pt x="105" y="119"/>
                      <a:pt x="97" y="84"/>
                      <a:pt x="114" y="78"/>
                    </a:cubicBezTo>
                    <a:cubicBezTo>
                      <a:pt x="117" y="87"/>
                      <a:pt x="110" y="89"/>
                      <a:pt x="120" y="92"/>
                    </a:cubicBezTo>
                    <a:cubicBezTo>
                      <a:pt x="125" y="85"/>
                      <a:pt x="125" y="81"/>
                      <a:pt x="132" y="76"/>
                    </a:cubicBezTo>
                    <a:cubicBezTo>
                      <a:pt x="138" y="68"/>
                      <a:pt x="146" y="65"/>
                      <a:pt x="150" y="54"/>
                    </a:cubicBezTo>
                    <a:cubicBezTo>
                      <a:pt x="151" y="50"/>
                      <a:pt x="154" y="42"/>
                      <a:pt x="154" y="42"/>
                    </a:cubicBezTo>
                    <a:cubicBezTo>
                      <a:pt x="152" y="41"/>
                      <a:pt x="148" y="40"/>
                      <a:pt x="148" y="38"/>
                    </a:cubicBezTo>
                    <a:cubicBezTo>
                      <a:pt x="148" y="36"/>
                      <a:pt x="161" y="33"/>
                      <a:pt x="152" y="32"/>
                    </a:cubicBezTo>
                    <a:lnTo>
                      <a:pt x="158" y="24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4" name="Freeform 431"/>
              <p:cNvSpPr>
                <a:spLocks/>
              </p:cNvSpPr>
              <p:nvPr/>
            </p:nvSpPr>
            <p:spPr bwMode="gray">
              <a:xfrm>
                <a:off x="2696" y="1363"/>
                <a:ext cx="13" cy="13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4" y="13"/>
                  </a:cxn>
                  <a:cxn ang="0">
                    <a:pos x="0" y="9"/>
                  </a:cxn>
                </a:cxnLst>
                <a:rect l="0" t="0" r="r" b="b"/>
                <a:pathLst>
                  <a:path w="13" h="13">
                    <a:moveTo>
                      <a:pt x="0" y="9"/>
                    </a:moveTo>
                    <a:cubicBezTo>
                      <a:pt x="6" y="0"/>
                      <a:pt x="13" y="7"/>
                      <a:pt x="4" y="13"/>
                    </a:cubicBezTo>
                    <a:cubicBezTo>
                      <a:pt x="0" y="6"/>
                      <a:pt x="0" y="5"/>
                      <a:pt x="0" y="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" name="Freeform 432"/>
              <p:cNvSpPr>
                <a:spLocks/>
              </p:cNvSpPr>
              <p:nvPr/>
            </p:nvSpPr>
            <p:spPr bwMode="gray">
              <a:xfrm>
                <a:off x="1646" y="1510"/>
                <a:ext cx="812" cy="564"/>
              </a:xfrm>
              <a:custGeom>
                <a:avLst/>
                <a:gdLst/>
                <a:ahLst/>
                <a:cxnLst>
                  <a:cxn ang="0">
                    <a:pos x="812" y="26"/>
                  </a:cxn>
                  <a:cxn ang="0">
                    <a:pos x="778" y="78"/>
                  </a:cxn>
                  <a:cxn ang="0">
                    <a:pos x="748" y="122"/>
                  </a:cxn>
                  <a:cxn ang="0">
                    <a:pos x="722" y="142"/>
                  </a:cxn>
                  <a:cxn ang="0">
                    <a:pos x="634" y="180"/>
                  </a:cxn>
                  <a:cxn ang="0">
                    <a:pos x="632" y="210"/>
                  </a:cxn>
                  <a:cxn ang="0">
                    <a:pos x="604" y="230"/>
                  </a:cxn>
                  <a:cxn ang="0">
                    <a:pos x="620" y="178"/>
                  </a:cxn>
                  <a:cxn ang="0">
                    <a:pos x="576" y="188"/>
                  </a:cxn>
                  <a:cxn ang="0">
                    <a:pos x="556" y="218"/>
                  </a:cxn>
                  <a:cxn ang="0">
                    <a:pos x="596" y="280"/>
                  </a:cxn>
                  <a:cxn ang="0">
                    <a:pos x="594" y="368"/>
                  </a:cxn>
                  <a:cxn ang="0">
                    <a:pos x="542" y="406"/>
                  </a:cxn>
                  <a:cxn ang="0">
                    <a:pos x="522" y="386"/>
                  </a:cxn>
                  <a:cxn ang="0">
                    <a:pos x="482" y="348"/>
                  </a:cxn>
                  <a:cxn ang="0">
                    <a:pos x="462" y="348"/>
                  </a:cxn>
                  <a:cxn ang="0">
                    <a:pos x="450" y="394"/>
                  </a:cxn>
                  <a:cxn ang="0">
                    <a:pos x="500" y="464"/>
                  </a:cxn>
                  <a:cxn ang="0">
                    <a:pos x="510" y="524"/>
                  </a:cxn>
                  <a:cxn ang="0">
                    <a:pos x="526" y="560"/>
                  </a:cxn>
                  <a:cxn ang="0">
                    <a:pos x="492" y="544"/>
                  </a:cxn>
                  <a:cxn ang="0">
                    <a:pos x="470" y="518"/>
                  </a:cxn>
                  <a:cxn ang="0">
                    <a:pos x="422" y="424"/>
                  </a:cxn>
                  <a:cxn ang="0">
                    <a:pos x="426" y="310"/>
                  </a:cxn>
                  <a:cxn ang="0">
                    <a:pos x="422" y="268"/>
                  </a:cxn>
                  <a:cxn ang="0">
                    <a:pos x="412" y="276"/>
                  </a:cxn>
                  <a:cxn ang="0">
                    <a:pos x="386" y="266"/>
                  </a:cxn>
                  <a:cxn ang="0">
                    <a:pos x="360" y="170"/>
                  </a:cxn>
                  <a:cxn ang="0">
                    <a:pos x="330" y="166"/>
                  </a:cxn>
                  <a:cxn ang="0">
                    <a:pos x="288" y="172"/>
                  </a:cxn>
                  <a:cxn ang="0">
                    <a:pos x="242" y="232"/>
                  </a:cxn>
                  <a:cxn ang="0">
                    <a:pos x="196" y="268"/>
                  </a:cxn>
                  <a:cxn ang="0">
                    <a:pos x="184" y="274"/>
                  </a:cxn>
                  <a:cxn ang="0">
                    <a:pos x="160" y="328"/>
                  </a:cxn>
                  <a:cxn ang="0">
                    <a:pos x="152" y="354"/>
                  </a:cxn>
                  <a:cxn ang="0">
                    <a:pos x="128" y="404"/>
                  </a:cxn>
                  <a:cxn ang="0">
                    <a:pos x="94" y="392"/>
                  </a:cxn>
                  <a:cxn ang="0">
                    <a:pos x="66" y="258"/>
                  </a:cxn>
                  <a:cxn ang="0">
                    <a:pos x="72" y="156"/>
                  </a:cxn>
                  <a:cxn ang="0">
                    <a:pos x="44" y="180"/>
                  </a:cxn>
                  <a:cxn ang="0">
                    <a:pos x="20" y="150"/>
                  </a:cxn>
                  <a:cxn ang="0">
                    <a:pos x="24" y="138"/>
                  </a:cxn>
                  <a:cxn ang="0">
                    <a:pos x="0" y="92"/>
                  </a:cxn>
                  <a:cxn ang="0">
                    <a:pos x="798" y="6"/>
                  </a:cxn>
                </a:cxnLst>
                <a:rect l="0" t="0" r="r" b="b"/>
                <a:pathLst>
                  <a:path w="812" h="564">
                    <a:moveTo>
                      <a:pt x="798" y="6"/>
                    </a:moveTo>
                    <a:cubicBezTo>
                      <a:pt x="801" y="15"/>
                      <a:pt x="809" y="16"/>
                      <a:pt x="812" y="26"/>
                    </a:cubicBezTo>
                    <a:cubicBezTo>
                      <a:pt x="809" y="36"/>
                      <a:pt x="801" y="41"/>
                      <a:pt x="796" y="50"/>
                    </a:cubicBezTo>
                    <a:cubicBezTo>
                      <a:pt x="791" y="61"/>
                      <a:pt x="788" y="71"/>
                      <a:pt x="778" y="78"/>
                    </a:cubicBezTo>
                    <a:cubicBezTo>
                      <a:pt x="773" y="85"/>
                      <a:pt x="771" y="88"/>
                      <a:pt x="774" y="96"/>
                    </a:cubicBezTo>
                    <a:cubicBezTo>
                      <a:pt x="767" y="107"/>
                      <a:pt x="758" y="114"/>
                      <a:pt x="748" y="122"/>
                    </a:cubicBezTo>
                    <a:cubicBezTo>
                      <a:pt x="744" y="125"/>
                      <a:pt x="736" y="130"/>
                      <a:pt x="736" y="130"/>
                    </a:cubicBezTo>
                    <a:cubicBezTo>
                      <a:pt x="740" y="141"/>
                      <a:pt x="731" y="140"/>
                      <a:pt x="722" y="142"/>
                    </a:cubicBezTo>
                    <a:cubicBezTo>
                      <a:pt x="716" y="148"/>
                      <a:pt x="712" y="151"/>
                      <a:pt x="704" y="154"/>
                    </a:cubicBezTo>
                    <a:cubicBezTo>
                      <a:pt x="686" y="150"/>
                      <a:pt x="650" y="169"/>
                      <a:pt x="634" y="180"/>
                    </a:cubicBezTo>
                    <a:cubicBezTo>
                      <a:pt x="636" y="189"/>
                      <a:pt x="631" y="193"/>
                      <a:pt x="640" y="196"/>
                    </a:cubicBezTo>
                    <a:cubicBezTo>
                      <a:pt x="643" y="205"/>
                      <a:pt x="640" y="207"/>
                      <a:pt x="632" y="210"/>
                    </a:cubicBezTo>
                    <a:cubicBezTo>
                      <a:pt x="626" y="219"/>
                      <a:pt x="623" y="226"/>
                      <a:pt x="614" y="232"/>
                    </a:cubicBezTo>
                    <a:cubicBezTo>
                      <a:pt x="611" y="231"/>
                      <a:pt x="606" y="233"/>
                      <a:pt x="604" y="230"/>
                    </a:cubicBezTo>
                    <a:cubicBezTo>
                      <a:pt x="599" y="220"/>
                      <a:pt x="610" y="199"/>
                      <a:pt x="620" y="196"/>
                    </a:cubicBezTo>
                    <a:cubicBezTo>
                      <a:pt x="623" y="187"/>
                      <a:pt x="617" y="187"/>
                      <a:pt x="620" y="178"/>
                    </a:cubicBezTo>
                    <a:cubicBezTo>
                      <a:pt x="617" y="164"/>
                      <a:pt x="609" y="168"/>
                      <a:pt x="598" y="172"/>
                    </a:cubicBezTo>
                    <a:cubicBezTo>
                      <a:pt x="592" y="180"/>
                      <a:pt x="585" y="185"/>
                      <a:pt x="576" y="188"/>
                    </a:cubicBezTo>
                    <a:cubicBezTo>
                      <a:pt x="572" y="194"/>
                      <a:pt x="568" y="200"/>
                      <a:pt x="564" y="206"/>
                    </a:cubicBezTo>
                    <a:cubicBezTo>
                      <a:pt x="561" y="210"/>
                      <a:pt x="556" y="218"/>
                      <a:pt x="556" y="218"/>
                    </a:cubicBezTo>
                    <a:cubicBezTo>
                      <a:pt x="558" y="234"/>
                      <a:pt x="559" y="243"/>
                      <a:pt x="572" y="252"/>
                    </a:cubicBezTo>
                    <a:cubicBezTo>
                      <a:pt x="579" y="262"/>
                      <a:pt x="586" y="273"/>
                      <a:pt x="596" y="280"/>
                    </a:cubicBezTo>
                    <a:cubicBezTo>
                      <a:pt x="598" y="286"/>
                      <a:pt x="602" y="298"/>
                      <a:pt x="602" y="298"/>
                    </a:cubicBezTo>
                    <a:cubicBezTo>
                      <a:pt x="601" y="308"/>
                      <a:pt x="599" y="361"/>
                      <a:pt x="594" y="368"/>
                    </a:cubicBezTo>
                    <a:cubicBezTo>
                      <a:pt x="590" y="374"/>
                      <a:pt x="576" y="378"/>
                      <a:pt x="570" y="382"/>
                    </a:cubicBezTo>
                    <a:cubicBezTo>
                      <a:pt x="563" y="393"/>
                      <a:pt x="550" y="396"/>
                      <a:pt x="542" y="406"/>
                    </a:cubicBezTo>
                    <a:cubicBezTo>
                      <a:pt x="536" y="413"/>
                      <a:pt x="539" y="417"/>
                      <a:pt x="530" y="420"/>
                    </a:cubicBezTo>
                    <a:cubicBezTo>
                      <a:pt x="526" y="408"/>
                      <a:pt x="538" y="391"/>
                      <a:pt x="522" y="386"/>
                    </a:cubicBezTo>
                    <a:cubicBezTo>
                      <a:pt x="516" y="377"/>
                      <a:pt x="510" y="364"/>
                      <a:pt x="502" y="356"/>
                    </a:cubicBezTo>
                    <a:cubicBezTo>
                      <a:pt x="497" y="341"/>
                      <a:pt x="505" y="360"/>
                      <a:pt x="482" y="348"/>
                    </a:cubicBezTo>
                    <a:cubicBezTo>
                      <a:pt x="478" y="346"/>
                      <a:pt x="478" y="339"/>
                      <a:pt x="474" y="336"/>
                    </a:cubicBezTo>
                    <a:cubicBezTo>
                      <a:pt x="470" y="323"/>
                      <a:pt x="466" y="342"/>
                      <a:pt x="462" y="348"/>
                    </a:cubicBezTo>
                    <a:cubicBezTo>
                      <a:pt x="460" y="358"/>
                      <a:pt x="456" y="363"/>
                      <a:pt x="454" y="374"/>
                    </a:cubicBezTo>
                    <a:cubicBezTo>
                      <a:pt x="457" y="383"/>
                      <a:pt x="455" y="387"/>
                      <a:pt x="450" y="394"/>
                    </a:cubicBezTo>
                    <a:cubicBezTo>
                      <a:pt x="454" y="399"/>
                      <a:pt x="464" y="411"/>
                      <a:pt x="466" y="418"/>
                    </a:cubicBezTo>
                    <a:cubicBezTo>
                      <a:pt x="474" y="443"/>
                      <a:pt x="472" y="458"/>
                      <a:pt x="500" y="464"/>
                    </a:cubicBezTo>
                    <a:cubicBezTo>
                      <a:pt x="507" y="469"/>
                      <a:pt x="510" y="474"/>
                      <a:pt x="516" y="480"/>
                    </a:cubicBezTo>
                    <a:cubicBezTo>
                      <a:pt x="511" y="494"/>
                      <a:pt x="513" y="509"/>
                      <a:pt x="510" y="524"/>
                    </a:cubicBezTo>
                    <a:cubicBezTo>
                      <a:pt x="512" y="537"/>
                      <a:pt x="511" y="541"/>
                      <a:pt x="522" y="548"/>
                    </a:cubicBezTo>
                    <a:cubicBezTo>
                      <a:pt x="523" y="552"/>
                      <a:pt x="525" y="556"/>
                      <a:pt x="526" y="560"/>
                    </a:cubicBezTo>
                    <a:cubicBezTo>
                      <a:pt x="527" y="564"/>
                      <a:pt x="514" y="556"/>
                      <a:pt x="514" y="556"/>
                    </a:cubicBezTo>
                    <a:cubicBezTo>
                      <a:pt x="502" y="564"/>
                      <a:pt x="501" y="551"/>
                      <a:pt x="492" y="544"/>
                    </a:cubicBezTo>
                    <a:cubicBezTo>
                      <a:pt x="488" y="541"/>
                      <a:pt x="480" y="536"/>
                      <a:pt x="480" y="536"/>
                    </a:cubicBezTo>
                    <a:cubicBezTo>
                      <a:pt x="471" y="522"/>
                      <a:pt x="474" y="529"/>
                      <a:pt x="470" y="518"/>
                    </a:cubicBezTo>
                    <a:cubicBezTo>
                      <a:pt x="467" y="491"/>
                      <a:pt x="461" y="446"/>
                      <a:pt x="436" y="430"/>
                    </a:cubicBezTo>
                    <a:cubicBezTo>
                      <a:pt x="428" y="433"/>
                      <a:pt x="425" y="433"/>
                      <a:pt x="422" y="424"/>
                    </a:cubicBezTo>
                    <a:cubicBezTo>
                      <a:pt x="427" y="404"/>
                      <a:pt x="432" y="383"/>
                      <a:pt x="438" y="364"/>
                    </a:cubicBezTo>
                    <a:cubicBezTo>
                      <a:pt x="436" y="343"/>
                      <a:pt x="431" y="330"/>
                      <a:pt x="426" y="310"/>
                    </a:cubicBezTo>
                    <a:cubicBezTo>
                      <a:pt x="429" y="302"/>
                      <a:pt x="425" y="300"/>
                      <a:pt x="422" y="292"/>
                    </a:cubicBezTo>
                    <a:cubicBezTo>
                      <a:pt x="424" y="282"/>
                      <a:pt x="428" y="277"/>
                      <a:pt x="422" y="268"/>
                    </a:cubicBezTo>
                    <a:cubicBezTo>
                      <a:pt x="420" y="269"/>
                      <a:pt x="418" y="269"/>
                      <a:pt x="416" y="270"/>
                    </a:cubicBezTo>
                    <a:cubicBezTo>
                      <a:pt x="414" y="272"/>
                      <a:pt x="414" y="275"/>
                      <a:pt x="412" y="276"/>
                    </a:cubicBezTo>
                    <a:cubicBezTo>
                      <a:pt x="408" y="278"/>
                      <a:pt x="400" y="280"/>
                      <a:pt x="400" y="280"/>
                    </a:cubicBezTo>
                    <a:cubicBezTo>
                      <a:pt x="394" y="274"/>
                      <a:pt x="389" y="274"/>
                      <a:pt x="386" y="266"/>
                    </a:cubicBezTo>
                    <a:cubicBezTo>
                      <a:pt x="391" y="251"/>
                      <a:pt x="379" y="206"/>
                      <a:pt x="364" y="196"/>
                    </a:cubicBezTo>
                    <a:cubicBezTo>
                      <a:pt x="357" y="186"/>
                      <a:pt x="358" y="182"/>
                      <a:pt x="360" y="170"/>
                    </a:cubicBezTo>
                    <a:cubicBezTo>
                      <a:pt x="358" y="160"/>
                      <a:pt x="356" y="147"/>
                      <a:pt x="346" y="144"/>
                    </a:cubicBezTo>
                    <a:cubicBezTo>
                      <a:pt x="343" y="154"/>
                      <a:pt x="338" y="160"/>
                      <a:pt x="330" y="166"/>
                    </a:cubicBezTo>
                    <a:cubicBezTo>
                      <a:pt x="323" y="164"/>
                      <a:pt x="308" y="160"/>
                      <a:pt x="308" y="160"/>
                    </a:cubicBezTo>
                    <a:cubicBezTo>
                      <a:pt x="296" y="162"/>
                      <a:pt x="297" y="166"/>
                      <a:pt x="288" y="172"/>
                    </a:cubicBezTo>
                    <a:cubicBezTo>
                      <a:pt x="284" y="185"/>
                      <a:pt x="282" y="191"/>
                      <a:pt x="268" y="196"/>
                    </a:cubicBezTo>
                    <a:cubicBezTo>
                      <a:pt x="264" y="200"/>
                      <a:pt x="243" y="231"/>
                      <a:pt x="242" y="232"/>
                    </a:cubicBezTo>
                    <a:cubicBezTo>
                      <a:pt x="231" y="239"/>
                      <a:pt x="215" y="247"/>
                      <a:pt x="206" y="256"/>
                    </a:cubicBezTo>
                    <a:cubicBezTo>
                      <a:pt x="202" y="260"/>
                      <a:pt x="200" y="265"/>
                      <a:pt x="196" y="268"/>
                    </a:cubicBezTo>
                    <a:cubicBezTo>
                      <a:pt x="194" y="269"/>
                      <a:pt x="192" y="269"/>
                      <a:pt x="190" y="270"/>
                    </a:cubicBezTo>
                    <a:cubicBezTo>
                      <a:pt x="188" y="271"/>
                      <a:pt x="186" y="272"/>
                      <a:pt x="184" y="274"/>
                    </a:cubicBezTo>
                    <a:cubicBezTo>
                      <a:pt x="180" y="278"/>
                      <a:pt x="172" y="286"/>
                      <a:pt x="172" y="286"/>
                    </a:cubicBezTo>
                    <a:cubicBezTo>
                      <a:pt x="167" y="300"/>
                      <a:pt x="165" y="314"/>
                      <a:pt x="160" y="328"/>
                    </a:cubicBezTo>
                    <a:cubicBezTo>
                      <a:pt x="158" y="335"/>
                      <a:pt x="156" y="341"/>
                      <a:pt x="154" y="348"/>
                    </a:cubicBezTo>
                    <a:cubicBezTo>
                      <a:pt x="153" y="350"/>
                      <a:pt x="152" y="354"/>
                      <a:pt x="152" y="354"/>
                    </a:cubicBezTo>
                    <a:cubicBezTo>
                      <a:pt x="152" y="359"/>
                      <a:pt x="156" y="384"/>
                      <a:pt x="146" y="392"/>
                    </a:cubicBezTo>
                    <a:cubicBezTo>
                      <a:pt x="141" y="397"/>
                      <a:pt x="128" y="404"/>
                      <a:pt x="128" y="404"/>
                    </a:cubicBezTo>
                    <a:cubicBezTo>
                      <a:pt x="125" y="412"/>
                      <a:pt x="122" y="421"/>
                      <a:pt x="114" y="424"/>
                    </a:cubicBezTo>
                    <a:cubicBezTo>
                      <a:pt x="100" y="419"/>
                      <a:pt x="97" y="405"/>
                      <a:pt x="94" y="392"/>
                    </a:cubicBezTo>
                    <a:cubicBezTo>
                      <a:pt x="86" y="362"/>
                      <a:pt x="82" y="332"/>
                      <a:pt x="72" y="302"/>
                    </a:cubicBezTo>
                    <a:cubicBezTo>
                      <a:pt x="71" y="281"/>
                      <a:pt x="70" y="275"/>
                      <a:pt x="66" y="258"/>
                    </a:cubicBezTo>
                    <a:cubicBezTo>
                      <a:pt x="66" y="251"/>
                      <a:pt x="68" y="219"/>
                      <a:pt x="64" y="208"/>
                    </a:cubicBezTo>
                    <a:cubicBezTo>
                      <a:pt x="70" y="191"/>
                      <a:pt x="66" y="173"/>
                      <a:pt x="72" y="156"/>
                    </a:cubicBezTo>
                    <a:cubicBezTo>
                      <a:pt x="66" y="139"/>
                      <a:pt x="60" y="168"/>
                      <a:pt x="56" y="172"/>
                    </a:cubicBezTo>
                    <a:cubicBezTo>
                      <a:pt x="53" y="175"/>
                      <a:pt x="44" y="180"/>
                      <a:pt x="44" y="180"/>
                    </a:cubicBezTo>
                    <a:cubicBezTo>
                      <a:pt x="35" y="177"/>
                      <a:pt x="28" y="173"/>
                      <a:pt x="24" y="162"/>
                    </a:cubicBezTo>
                    <a:cubicBezTo>
                      <a:pt x="23" y="158"/>
                      <a:pt x="20" y="150"/>
                      <a:pt x="20" y="150"/>
                    </a:cubicBezTo>
                    <a:cubicBezTo>
                      <a:pt x="30" y="148"/>
                      <a:pt x="30" y="143"/>
                      <a:pt x="38" y="138"/>
                    </a:cubicBezTo>
                    <a:cubicBezTo>
                      <a:pt x="35" y="128"/>
                      <a:pt x="31" y="133"/>
                      <a:pt x="24" y="138"/>
                    </a:cubicBezTo>
                    <a:cubicBezTo>
                      <a:pt x="15" y="135"/>
                      <a:pt x="15" y="132"/>
                      <a:pt x="18" y="124"/>
                    </a:cubicBezTo>
                    <a:cubicBezTo>
                      <a:pt x="11" y="114"/>
                      <a:pt x="9" y="101"/>
                      <a:pt x="0" y="92"/>
                    </a:cubicBezTo>
                    <a:lnTo>
                      <a:pt x="76" y="0"/>
                    </a:lnTo>
                    <a:lnTo>
                      <a:pt x="798" y="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6" name="Freeform 433"/>
              <p:cNvSpPr>
                <a:spLocks/>
              </p:cNvSpPr>
              <p:nvPr/>
            </p:nvSpPr>
            <p:spPr bwMode="gray">
              <a:xfrm>
                <a:off x="1789" y="1899"/>
                <a:ext cx="43" cy="85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7" y="3"/>
                  </a:cxn>
                  <a:cxn ang="0">
                    <a:pos x="37" y="33"/>
                  </a:cxn>
                  <a:cxn ang="0">
                    <a:pos x="19" y="85"/>
                  </a:cxn>
                  <a:cxn ang="0">
                    <a:pos x="1" y="69"/>
                  </a:cxn>
                  <a:cxn ang="0">
                    <a:pos x="7" y="11"/>
                  </a:cxn>
                </a:cxnLst>
                <a:rect l="0" t="0" r="r" b="b"/>
                <a:pathLst>
                  <a:path w="43" h="85">
                    <a:moveTo>
                      <a:pt x="7" y="11"/>
                    </a:moveTo>
                    <a:cubicBezTo>
                      <a:pt x="4" y="2"/>
                      <a:pt x="9" y="0"/>
                      <a:pt x="17" y="3"/>
                    </a:cubicBezTo>
                    <a:cubicBezTo>
                      <a:pt x="24" y="13"/>
                      <a:pt x="28" y="24"/>
                      <a:pt x="37" y="33"/>
                    </a:cubicBezTo>
                    <a:cubicBezTo>
                      <a:pt x="43" y="52"/>
                      <a:pt x="40" y="78"/>
                      <a:pt x="19" y="85"/>
                    </a:cubicBezTo>
                    <a:cubicBezTo>
                      <a:pt x="6" y="81"/>
                      <a:pt x="5" y="81"/>
                      <a:pt x="1" y="69"/>
                    </a:cubicBezTo>
                    <a:cubicBezTo>
                      <a:pt x="2" y="66"/>
                      <a:pt x="0" y="4"/>
                      <a:pt x="7" y="1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7" name="Freeform 434"/>
              <p:cNvSpPr>
                <a:spLocks/>
              </p:cNvSpPr>
              <p:nvPr/>
            </p:nvSpPr>
            <p:spPr bwMode="gray">
              <a:xfrm>
                <a:off x="2411" y="1604"/>
                <a:ext cx="44" cy="74"/>
              </a:xfrm>
              <a:custGeom>
                <a:avLst/>
                <a:gdLst/>
                <a:ahLst/>
                <a:cxnLst>
                  <a:cxn ang="0">
                    <a:pos x="13" y="28"/>
                  </a:cxn>
                  <a:cxn ang="0">
                    <a:pos x="29" y="2"/>
                  </a:cxn>
                  <a:cxn ang="0">
                    <a:pos x="43" y="4"/>
                  </a:cxn>
                  <a:cxn ang="0">
                    <a:pos x="39" y="26"/>
                  </a:cxn>
                  <a:cxn ang="0">
                    <a:pos x="13" y="74"/>
                  </a:cxn>
                  <a:cxn ang="0">
                    <a:pos x="7" y="60"/>
                  </a:cxn>
                  <a:cxn ang="0">
                    <a:pos x="3" y="36"/>
                  </a:cxn>
                  <a:cxn ang="0">
                    <a:pos x="13" y="28"/>
                  </a:cxn>
                </a:cxnLst>
                <a:rect l="0" t="0" r="r" b="b"/>
                <a:pathLst>
                  <a:path w="44" h="74">
                    <a:moveTo>
                      <a:pt x="13" y="28"/>
                    </a:moveTo>
                    <a:cubicBezTo>
                      <a:pt x="15" y="13"/>
                      <a:pt x="14" y="7"/>
                      <a:pt x="29" y="2"/>
                    </a:cubicBezTo>
                    <a:cubicBezTo>
                      <a:pt x="34" y="3"/>
                      <a:pt x="40" y="0"/>
                      <a:pt x="43" y="4"/>
                    </a:cubicBezTo>
                    <a:cubicBezTo>
                      <a:pt x="44" y="6"/>
                      <a:pt x="41" y="21"/>
                      <a:pt x="39" y="26"/>
                    </a:cubicBezTo>
                    <a:cubicBezTo>
                      <a:pt x="31" y="43"/>
                      <a:pt x="30" y="63"/>
                      <a:pt x="13" y="74"/>
                    </a:cubicBezTo>
                    <a:cubicBezTo>
                      <a:pt x="4" y="71"/>
                      <a:pt x="4" y="68"/>
                      <a:pt x="7" y="60"/>
                    </a:cubicBezTo>
                    <a:cubicBezTo>
                      <a:pt x="5" y="50"/>
                      <a:pt x="0" y="46"/>
                      <a:pt x="3" y="36"/>
                    </a:cubicBezTo>
                    <a:cubicBezTo>
                      <a:pt x="4" y="32"/>
                      <a:pt x="8" y="23"/>
                      <a:pt x="1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8" name="Freeform 435"/>
              <p:cNvSpPr>
                <a:spLocks/>
              </p:cNvSpPr>
              <p:nvPr/>
            </p:nvSpPr>
            <p:spPr bwMode="gray">
              <a:xfrm>
                <a:off x="2531" y="1570"/>
                <a:ext cx="20" cy="30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5" y="30"/>
                  </a:cxn>
                  <a:cxn ang="0">
                    <a:pos x="7" y="16"/>
                  </a:cxn>
                </a:cxnLst>
                <a:rect l="0" t="0" r="r" b="b"/>
                <a:pathLst>
                  <a:path w="20" h="30">
                    <a:moveTo>
                      <a:pt x="7" y="16"/>
                    </a:moveTo>
                    <a:cubicBezTo>
                      <a:pt x="18" y="0"/>
                      <a:pt x="20" y="20"/>
                      <a:pt x="5" y="30"/>
                    </a:cubicBezTo>
                    <a:cubicBezTo>
                      <a:pt x="0" y="23"/>
                      <a:pt x="1" y="22"/>
                      <a:pt x="7" y="1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9" name="Freeform 436"/>
              <p:cNvSpPr>
                <a:spLocks/>
              </p:cNvSpPr>
              <p:nvPr/>
            </p:nvSpPr>
            <p:spPr bwMode="gray">
              <a:xfrm>
                <a:off x="352" y="1296"/>
                <a:ext cx="1015" cy="1392"/>
              </a:xfrm>
              <a:custGeom>
                <a:avLst/>
                <a:gdLst/>
                <a:ahLst/>
                <a:cxnLst>
                  <a:cxn ang="0">
                    <a:pos x="804" y="1204"/>
                  </a:cxn>
                  <a:cxn ang="0">
                    <a:pos x="836" y="1300"/>
                  </a:cxn>
                  <a:cxn ang="0">
                    <a:pos x="820" y="1360"/>
                  </a:cxn>
                  <a:cxn ang="0">
                    <a:pos x="716" y="880"/>
                  </a:cxn>
                  <a:cxn ang="0">
                    <a:pos x="724" y="856"/>
                  </a:cxn>
                  <a:cxn ang="0">
                    <a:pos x="744" y="784"/>
                  </a:cxn>
                  <a:cxn ang="0">
                    <a:pos x="460" y="544"/>
                  </a:cxn>
                  <a:cxn ang="0">
                    <a:pos x="420" y="656"/>
                  </a:cxn>
                  <a:cxn ang="0">
                    <a:pos x="444" y="1164"/>
                  </a:cxn>
                  <a:cxn ang="0">
                    <a:pos x="444" y="1080"/>
                  </a:cxn>
                  <a:cxn ang="0">
                    <a:pos x="452" y="1016"/>
                  </a:cxn>
                  <a:cxn ang="0">
                    <a:pos x="376" y="856"/>
                  </a:cxn>
                  <a:cxn ang="0">
                    <a:pos x="352" y="820"/>
                  </a:cxn>
                  <a:cxn ang="0">
                    <a:pos x="372" y="760"/>
                  </a:cxn>
                  <a:cxn ang="0">
                    <a:pos x="376" y="724"/>
                  </a:cxn>
                  <a:cxn ang="0">
                    <a:pos x="308" y="692"/>
                  </a:cxn>
                  <a:cxn ang="0">
                    <a:pos x="232" y="668"/>
                  </a:cxn>
                  <a:cxn ang="0">
                    <a:pos x="212" y="684"/>
                  </a:cxn>
                  <a:cxn ang="0">
                    <a:pos x="140" y="684"/>
                  </a:cxn>
                  <a:cxn ang="0">
                    <a:pos x="52" y="640"/>
                  </a:cxn>
                  <a:cxn ang="0">
                    <a:pos x="28" y="568"/>
                  </a:cxn>
                  <a:cxn ang="0">
                    <a:pos x="8" y="524"/>
                  </a:cxn>
                  <a:cxn ang="0">
                    <a:pos x="20" y="460"/>
                  </a:cxn>
                  <a:cxn ang="0">
                    <a:pos x="44" y="380"/>
                  </a:cxn>
                  <a:cxn ang="0">
                    <a:pos x="64" y="320"/>
                  </a:cxn>
                  <a:cxn ang="0">
                    <a:pos x="100" y="256"/>
                  </a:cxn>
                  <a:cxn ang="0">
                    <a:pos x="168" y="188"/>
                  </a:cxn>
                  <a:cxn ang="0">
                    <a:pos x="280" y="88"/>
                  </a:cxn>
                  <a:cxn ang="0">
                    <a:pos x="340" y="48"/>
                  </a:cxn>
                  <a:cxn ang="0">
                    <a:pos x="476" y="8"/>
                  </a:cxn>
                  <a:cxn ang="0">
                    <a:pos x="568" y="8"/>
                  </a:cxn>
                  <a:cxn ang="0">
                    <a:pos x="596" y="56"/>
                  </a:cxn>
                  <a:cxn ang="0">
                    <a:pos x="612" y="104"/>
                  </a:cxn>
                  <a:cxn ang="0">
                    <a:pos x="696" y="108"/>
                  </a:cxn>
                  <a:cxn ang="0">
                    <a:pos x="776" y="152"/>
                  </a:cxn>
                  <a:cxn ang="0">
                    <a:pos x="836" y="160"/>
                  </a:cxn>
                  <a:cxn ang="0">
                    <a:pos x="824" y="208"/>
                  </a:cxn>
                  <a:cxn ang="0">
                    <a:pos x="836" y="416"/>
                  </a:cxn>
                  <a:cxn ang="0">
                    <a:pos x="856" y="492"/>
                  </a:cxn>
                  <a:cxn ang="0">
                    <a:pos x="920" y="588"/>
                  </a:cxn>
                  <a:cxn ang="0">
                    <a:pos x="1000" y="556"/>
                  </a:cxn>
                  <a:cxn ang="0">
                    <a:pos x="1000" y="620"/>
                  </a:cxn>
                  <a:cxn ang="0">
                    <a:pos x="924" y="748"/>
                  </a:cxn>
                  <a:cxn ang="0">
                    <a:pos x="844" y="832"/>
                  </a:cxn>
                  <a:cxn ang="0">
                    <a:pos x="820" y="940"/>
                  </a:cxn>
                  <a:cxn ang="0">
                    <a:pos x="856" y="1040"/>
                  </a:cxn>
                  <a:cxn ang="0">
                    <a:pos x="868" y="1076"/>
                  </a:cxn>
                </a:cxnLst>
                <a:rect l="0" t="0" r="r" b="b"/>
                <a:pathLst>
                  <a:path w="1015" h="1392">
                    <a:moveTo>
                      <a:pt x="824" y="1168"/>
                    </a:moveTo>
                    <a:lnTo>
                      <a:pt x="804" y="1204"/>
                    </a:lnTo>
                    <a:lnTo>
                      <a:pt x="816" y="1252"/>
                    </a:lnTo>
                    <a:lnTo>
                      <a:pt x="836" y="1300"/>
                    </a:lnTo>
                    <a:lnTo>
                      <a:pt x="816" y="1324"/>
                    </a:lnTo>
                    <a:lnTo>
                      <a:pt x="820" y="1360"/>
                    </a:lnTo>
                    <a:lnTo>
                      <a:pt x="820" y="1392"/>
                    </a:lnTo>
                    <a:lnTo>
                      <a:pt x="716" y="880"/>
                    </a:lnTo>
                    <a:lnTo>
                      <a:pt x="704" y="852"/>
                    </a:lnTo>
                    <a:lnTo>
                      <a:pt x="724" y="856"/>
                    </a:lnTo>
                    <a:lnTo>
                      <a:pt x="736" y="836"/>
                    </a:lnTo>
                    <a:lnTo>
                      <a:pt x="744" y="784"/>
                    </a:lnTo>
                    <a:lnTo>
                      <a:pt x="744" y="704"/>
                    </a:lnTo>
                    <a:lnTo>
                      <a:pt x="460" y="544"/>
                    </a:lnTo>
                    <a:lnTo>
                      <a:pt x="440" y="584"/>
                    </a:lnTo>
                    <a:lnTo>
                      <a:pt x="420" y="656"/>
                    </a:lnTo>
                    <a:lnTo>
                      <a:pt x="608" y="1168"/>
                    </a:lnTo>
                    <a:lnTo>
                      <a:pt x="444" y="1164"/>
                    </a:lnTo>
                    <a:lnTo>
                      <a:pt x="444" y="1112"/>
                    </a:lnTo>
                    <a:lnTo>
                      <a:pt x="444" y="1080"/>
                    </a:lnTo>
                    <a:lnTo>
                      <a:pt x="452" y="1048"/>
                    </a:lnTo>
                    <a:lnTo>
                      <a:pt x="452" y="1016"/>
                    </a:lnTo>
                    <a:cubicBezTo>
                      <a:pt x="423" y="987"/>
                      <a:pt x="441" y="967"/>
                      <a:pt x="420" y="936"/>
                    </a:cubicBezTo>
                    <a:cubicBezTo>
                      <a:pt x="411" y="901"/>
                      <a:pt x="397" y="887"/>
                      <a:pt x="376" y="856"/>
                    </a:cubicBezTo>
                    <a:cubicBezTo>
                      <a:pt x="371" y="848"/>
                      <a:pt x="365" y="840"/>
                      <a:pt x="360" y="832"/>
                    </a:cubicBezTo>
                    <a:lnTo>
                      <a:pt x="352" y="820"/>
                    </a:lnTo>
                    <a:cubicBezTo>
                      <a:pt x="352" y="820"/>
                      <a:pt x="364" y="784"/>
                      <a:pt x="364" y="784"/>
                    </a:cubicBezTo>
                    <a:cubicBezTo>
                      <a:pt x="367" y="776"/>
                      <a:pt x="372" y="760"/>
                      <a:pt x="372" y="760"/>
                    </a:cubicBezTo>
                    <a:cubicBezTo>
                      <a:pt x="371" y="756"/>
                      <a:pt x="368" y="752"/>
                      <a:pt x="368" y="748"/>
                    </a:cubicBezTo>
                    <a:cubicBezTo>
                      <a:pt x="369" y="740"/>
                      <a:pt x="376" y="724"/>
                      <a:pt x="376" y="724"/>
                    </a:cubicBezTo>
                    <a:cubicBezTo>
                      <a:pt x="361" y="701"/>
                      <a:pt x="352" y="704"/>
                      <a:pt x="328" y="712"/>
                    </a:cubicBezTo>
                    <a:cubicBezTo>
                      <a:pt x="323" y="704"/>
                      <a:pt x="313" y="700"/>
                      <a:pt x="308" y="692"/>
                    </a:cubicBezTo>
                    <a:cubicBezTo>
                      <a:pt x="275" y="640"/>
                      <a:pt x="321" y="689"/>
                      <a:pt x="288" y="656"/>
                    </a:cubicBezTo>
                    <a:cubicBezTo>
                      <a:pt x="248" y="661"/>
                      <a:pt x="266" y="657"/>
                      <a:pt x="232" y="668"/>
                    </a:cubicBezTo>
                    <a:cubicBezTo>
                      <a:pt x="228" y="669"/>
                      <a:pt x="220" y="672"/>
                      <a:pt x="220" y="672"/>
                    </a:cubicBezTo>
                    <a:cubicBezTo>
                      <a:pt x="217" y="676"/>
                      <a:pt x="216" y="681"/>
                      <a:pt x="212" y="684"/>
                    </a:cubicBezTo>
                    <a:cubicBezTo>
                      <a:pt x="205" y="688"/>
                      <a:pt x="188" y="692"/>
                      <a:pt x="188" y="692"/>
                    </a:cubicBezTo>
                    <a:cubicBezTo>
                      <a:pt x="157" y="671"/>
                      <a:pt x="173" y="673"/>
                      <a:pt x="140" y="684"/>
                    </a:cubicBezTo>
                    <a:cubicBezTo>
                      <a:pt x="132" y="687"/>
                      <a:pt x="116" y="692"/>
                      <a:pt x="116" y="692"/>
                    </a:cubicBezTo>
                    <a:cubicBezTo>
                      <a:pt x="93" y="727"/>
                      <a:pt x="68" y="656"/>
                      <a:pt x="52" y="640"/>
                    </a:cubicBezTo>
                    <a:cubicBezTo>
                      <a:pt x="47" y="625"/>
                      <a:pt x="35" y="607"/>
                      <a:pt x="32" y="592"/>
                    </a:cubicBezTo>
                    <a:cubicBezTo>
                      <a:pt x="30" y="584"/>
                      <a:pt x="32" y="575"/>
                      <a:pt x="28" y="568"/>
                    </a:cubicBezTo>
                    <a:cubicBezTo>
                      <a:pt x="26" y="564"/>
                      <a:pt x="20" y="563"/>
                      <a:pt x="16" y="560"/>
                    </a:cubicBezTo>
                    <a:cubicBezTo>
                      <a:pt x="5" y="526"/>
                      <a:pt x="22" y="580"/>
                      <a:pt x="8" y="524"/>
                    </a:cubicBezTo>
                    <a:cubicBezTo>
                      <a:pt x="6" y="516"/>
                      <a:pt x="0" y="500"/>
                      <a:pt x="0" y="500"/>
                    </a:cubicBezTo>
                    <a:cubicBezTo>
                      <a:pt x="4" y="480"/>
                      <a:pt x="3" y="471"/>
                      <a:pt x="20" y="460"/>
                    </a:cubicBezTo>
                    <a:cubicBezTo>
                      <a:pt x="30" y="420"/>
                      <a:pt x="25" y="438"/>
                      <a:pt x="36" y="404"/>
                    </a:cubicBezTo>
                    <a:cubicBezTo>
                      <a:pt x="39" y="396"/>
                      <a:pt x="44" y="380"/>
                      <a:pt x="44" y="380"/>
                    </a:cubicBezTo>
                    <a:cubicBezTo>
                      <a:pt x="39" y="365"/>
                      <a:pt x="36" y="363"/>
                      <a:pt x="48" y="344"/>
                    </a:cubicBezTo>
                    <a:cubicBezTo>
                      <a:pt x="53" y="336"/>
                      <a:pt x="64" y="320"/>
                      <a:pt x="64" y="320"/>
                    </a:cubicBezTo>
                    <a:cubicBezTo>
                      <a:pt x="55" y="294"/>
                      <a:pt x="53" y="290"/>
                      <a:pt x="76" y="272"/>
                    </a:cubicBezTo>
                    <a:cubicBezTo>
                      <a:pt x="84" y="266"/>
                      <a:pt x="100" y="256"/>
                      <a:pt x="100" y="256"/>
                    </a:cubicBezTo>
                    <a:cubicBezTo>
                      <a:pt x="108" y="245"/>
                      <a:pt x="112" y="231"/>
                      <a:pt x="120" y="220"/>
                    </a:cubicBezTo>
                    <a:cubicBezTo>
                      <a:pt x="132" y="203"/>
                      <a:pt x="152" y="199"/>
                      <a:pt x="168" y="188"/>
                    </a:cubicBezTo>
                    <a:cubicBezTo>
                      <a:pt x="186" y="162"/>
                      <a:pt x="222" y="145"/>
                      <a:pt x="248" y="128"/>
                    </a:cubicBezTo>
                    <a:cubicBezTo>
                      <a:pt x="259" y="111"/>
                      <a:pt x="260" y="95"/>
                      <a:pt x="280" y="88"/>
                    </a:cubicBezTo>
                    <a:cubicBezTo>
                      <a:pt x="294" y="74"/>
                      <a:pt x="310" y="68"/>
                      <a:pt x="328" y="56"/>
                    </a:cubicBezTo>
                    <a:cubicBezTo>
                      <a:pt x="332" y="53"/>
                      <a:pt x="340" y="48"/>
                      <a:pt x="340" y="48"/>
                    </a:cubicBezTo>
                    <a:cubicBezTo>
                      <a:pt x="352" y="30"/>
                      <a:pt x="364" y="19"/>
                      <a:pt x="384" y="12"/>
                    </a:cubicBezTo>
                    <a:cubicBezTo>
                      <a:pt x="400" y="59"/>
                      <a:pt x="448" y="11"/>
                      <a:pt x="476" y="8"/>
                    </a:cubicBezTo>
                    <a:cubicBezTo>
                      <a:pt x="497" y="6"/>
                      <a:pt x="519" y="5"/>
                      <a:pt x="540" y="4"/>
                    </a:cubicBezTo>
                    <a:cubicBezTo>
                      <a:pt x="549" y="5"/>
                      <a:pt x="559" y="9"/>
                      <a:pt x="568" y="8"/>
                    </a:cubicBezTo>
                    <a:cubicBezTo>
                      <a:pt x="576" y="7"/>
                      <a:pt x="592" y="0"/>
                      <a:pt x="592" y="0"/>
                    </a:cubicBezTo>
                    <a:cubicBezTo>
                      <a:pt x="617" y="16"/>
                      <a:pt x="604" y="31"/>
                      <a:pt x="596" y="56"/>
                    </a:cubicBezTo>
                    <a:cubicBezTo>
                      <a:pt x="593" y="64"/>
                      <a:pt x="572" y="64"/>
                      <a:pt x="572" y="64"/>
                    </a:cubicBezTo>
                    <a:cubicBezTo>
                      <a:pt x="564" y="89"/>
                      <a:pt x="592" y="97"/>
                      <a:pt x="612" y="104"/>
                    </a:cubicBezTo>
                    <a:cubicBezTo>
                      <a:pt x="623" y="136"/>
                      <a:pt x="626" y="149"/>
                      <a:pt x="660" y="160"/>
                    </a:cubicBezTo>
                    <a:cubicBezTo>
                      <a:pt x="686" y="134"/>
                      <a:pt x="647" y="124"/>
                      <a:pt x="696" y="108"/>
                    </a:cubicBezTo>
                    <a:cubicBezTo>
                      <a:pt x="717" y="115"/>
                      <a:pt x="722" y="132"/>
                      <a:pt x="740" y="140"/>
                    </a:cubicBezTo>
                    <a:cubicBezTo>
                      <a:pt x="752" y="145"/>
                      <a:pt x="764" y="148"/>
                      <a:pt x="776" y="152"/>
                    </a:cubicBezTo>
                    <a:cubicBezTo>
                      <a:pt x="780" y="153"/>
                      <a:pt x="788" y="156"/>
                      <a:pt x="788" y="156"/>
                    </a:cubicBezTo>
                    <a:cubicBezTo>
                      <a:pt x="814" y="147"/>
                      <a:pt x="814" y="145"/>
                      <a:pt x="836" y="160"/>
                    </a:cubicBezTo>
                    <a:cubicBezTo>
                      <a:pt x="843" y="180"/>
                      <a:pt x="841" y="164"/>
                      <a:pt x="832" y="184"/>
                    </a:cubicBezTo>
                    <a:cubicBezTo>
                      <a:pt x="829" y="192"/>
                      <a:pt x="824" y="208"/>
                      <a:pt x="824" y="208"/>
                    </a:cubicBezTo>
                    <a:cubicBezTo>
                      <a:pt x="828" y="250"/>
                      <a:pt x="827" y="319"/>
                      <a:pt x="852" y="356"/>
                    </a:cubicBezTo>
                    <a:cubicBezTo>
                      <a:pt x="845" y="376"/>
                      <a:pt x="840" y="395"/>
                      <a:pt x="836" y="416"/>
                    </a:cubicBezTo>
                    <a:cubicBezTo>
                      <a:pt x="840" y="431"/>
                      <a:pt x="847" y="441"/>
                      <a:pt x="852" y="456"/>
                    </a:cubicBezTo>
                    <a:cubicBezTo>
                      <a:pt x="853" y="468"/>
                      <a:pt x="852" y="481"/>
                      <a:pt x="856" y="492"/>
                    </a:cubicBezTo>
                    <a:cubicBezTo>
                      <a:pt x="858" y="498"/>
                      <a:pt x="885" y="515"/>
                      <a:pt x="892" y="536"/>
                    </a:cubicBezTo>
                    <a:cubicBezTo>
                      <a:pt x="884" y="559"/>
                      <a:pt x="898" y="581"/>
                      <a:pt x="920" y="588"/>
                    </a:cubicBezTo>
                    <a:cubicBezTo>
                      <a:pt x="938" y="582"/>
                      <a:pt x="949" y="584"/>
                      <a:pt x="960" y="568"/>
                    </a:cubicBezTo>
                    <a:cubicBezTo>
                      <a:pt x="982" y="572"/>
                      <a:pt x="987" y="575"/>
                      <a:pt x="1000" y="556"/>
                    </a:cubicBezTo>
                    <a:cubicBezTo>
                      <a:pt x="1004" y="557"/>
                      <a:pt x="1011" y="556"/>
                      <a:pt x="1012" y="560"/>
                    </a:cubicBezTo>
                    <a:cubicBezTo>
                      <a:pt x="1015" y="571"/>
                      <a:pt x="1003" y="608"/>
                      <a:pt x="1000" y="620"/>
                    </a:cubicBezTo>
                    <a:cubicBezTo>
                      <a:pt x="994" y="645"/>
                      <a:pt x="999" y="619"/>
                      <a:pt x="988" y="644"/>
                    </a:cubicBezTo>
                    <a:cubicBezTo>
                      <a:pt x="971" y="683"/>
                      <a:pt x="962" y="723"/>
                      <a:pt x="924" y="748"/>
                    </a:cubicBezTo>
                    <a:cubicBezTo>
                      <a:pt x="914" y="762"/>
                      <a:pt x="906" y="763"/>
                      <a:pt x="892" y="772"/>
                    </a:cubicBezTo>
                    <a:cubicBezTo>
                      <a:pt x="878" y="793"/>
                      <a:pt x="862" y="814"/>
                      <a:pt x="844" y="832"/>
                    </a:cubicBezTo>
                    <a:cubicBezTo>
                      <a:pt x="834" y="861"/>
                      <a:pt x="826" y="891"/>
                      <a:pt x="816" y="920"/>
                    </a:cubicBezTo>
                    <a:cubicBezTo>
                      <a:pt x="817" y="927"/>
                      <a:pt x="818" y="933"/>
                      <a:pt x="820" y="940"/>
                    </a:cubicBezTo>
                    <a:cubicBezTo>
                      <a:pt x="822" y="948"/>
                      <a:pt x="828" y="964"/>
                      <a:pt x="828" y="964"/>
                    </a:cubicBezTo>
                    <a:cubicBezTo>
                      <a:pt x="832" y="993"/>
                      <a:pt x="835" y="1019"/>
                      <a:pt x="856" y="1040"/>
                    </a:cubicBezTo>
                    <a:cubicBezTo>
                      <a:pt x="859" y="1048"/>
                      <a:pt x="861" y="1056"/>
                      <a:pt x="864" y="1064"/>
                    </a:cubicBezTo>
                    <a:cubicBezTo>
                      <a:pt x="865" y="1068"/>
                      <a:pt x="868" y="1076"/>
                      <a:pt x="868" y="1076"/>
                    </a:cubicBezTo>
                    <a:cubicBezTo>
                      <a:pt x="865" y="1095"/>
                      <a:pt x="853" y="1168"/>
                      <a:pt x="824" y="116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0" name="Freeform 437"/>
              <p:cNvSpPr>
                <a:spLocks/>
              </p:cNvSpPr>
              <p:nvPr/>
            </p:nvSpPr>
            <p:spPr bwMode="gray">
              <a:xfrm>
                <a:off x="744" y="1694"/>
                <a:ext cx="428" cy="1126"/>
              </a:xfrm>
              <a:custGeom>
                <a:avLst/>
                <a:gdLst/>
                <a:ahLst/>
                <a:cxnLst>
                  <a:cxn ang="0">
                    <a:pos x="52" y="762"/>
                  </a:cxn>
                  <a:cxn ang="0">
                    <a:pos x="120" y="870"/>
                  </a:cxn>
                  <a:cxn ang="0">
                    <a:pos x="136" y="898"/>
                  </a:cxn>
                  <a:cxn ang="0">
                    <a:pos x="168" y="962"/>
                  </a:cxn>
                  <a:cxn ang="0">
                    <a:pos x="196" y="998"/>
                  </a:cxn>
                  <a:cxn ang="0">
                    <a:pos x="220" y="1014"/>
                  </a:cxn>
                  <a:cxn ang="0">
                    <a:pos x="260" y="1050"/>
                  </a:cxn>
                  <a:cxn ang="0">
                    <a:pos x="284" y="1086"/>
                  </a:cxn>
                  <a:cxn ang="0">
                    <a:pos x="288" y="1110"/>
                  </a:cxn>
                  <a:cxn ang="0">
                    <a:pos x="312" y="1126"/>
                  </a:cxn>
                  <a:cxn ang="0">
                    <a:pos x="412" y="1086"/>
                  </a:cxn>
                  <a:cxn ang="0">
                    <a:pos x="428" y="1034"/>
                  </a:cxn>
                  <a:cxn ang="0">
                    <a:pos x="424" y="1002"/>
                  </a:cxn>
                  <a:cxn ang="0">
                    <a:pos x="424" y="938"/>
                  </a:cxn>
                  <a:cxn ang="0">
                    <a:pos x="416" y="878"/>
                  </a:cxn>
                  <a:cxn ang="0">
                    <a:pos x="400" y="698"/>
                  </a:cxn>
                  <a:cxn ang="0">
                    <a:pos x="348" y="570"/>
                  </a:cxn>
                  <a:cxn ang="0">
                    <a:pos x="324" y="546"/>
                  </a:cxn>
                  <a:cxn ang="0">
                    <a:pos x="320" y="510"/>
                  </a:cxn>
                  <a:cxn ang="0">
                    <a:pos x="312" y="482"/>
                  </a:cxn>
                  <a:cxn ang="0">
                    <a:pos x="312" y="434"/>
                  </a:cxn>
                  <a:cxn ang="0">
                    <a:pos x="308" y="406"/>
                  </a:cxn>
                  <a:cxn ang="0">
                    <a:pos x="340" y="382"/>
                  </a:cxn>
                  <a:cxn ang="0">
                    <a:pos x="384" y="374"/>
                  </a:cxn>
                  <a:cxn ang="0">
                    <a:pos x="384" y="258"/>
                  </a:cxn>
                  <a:cxn ang="0">
                    <a:pos x="80" y="182"/>
                  </a:cxn>
                  <a:cxn ang="0">
                    <a:pos x="48" y="186"/>
                  </a:cxn>
                  <a:cxn ang="0">
                    <a:pos x="24" y="194"/>
                  </a:cxn>
                  <a:cxn ang="0">
                    <a:pos x="0" y="282"/>
                  </a:cxn>
                  <a:cxn ang="0">
                    <a:pos x="168" y="734"/>
                  </a:cxn>
                  <a:cxn ang="0">
                    <a:pos x="52" y="762"/>
                  </a:cxn>
                </a:cxnLst>
                <a:rect l="0" t="0" r="r" b="b"/>
                <a:pathLst>
                  <a:path w="428" h="1126">
                    <a:moveTo>
                      <a:pt x="52" y="762"/>
                    </a:moveTo>
                    <a:lnTo>
                      <a:pt x="120" y="870"/>
                    </a:lnTo>
                    <a:lnTo>
                      <a:pt x="136" y="898"/>
                    </a:lnTo>
                    <a:lnTo>
                      <a:pt x="168" y="962"/>
                    </a:lnTo>
                    <a:cubicBezTo>
                      <a:pt x="196" y="1018"/>
                      <a:pt x="169" y="983"/>
                      <a:pt x="196" y="998"/>
                    </a:cubicBezTo>
                    <a:cubicBezTo>
                      <a:pt x="204" y="1003"/>
                      <a:pt x="220" y="1014"/>
                      <a:pt x="220" y="1014"/>
                    </a:cubicBezTo>
                    <a:cubicBezTo>
                      <a:pt x="229" y="1028"/>
                      <a:pt x="244" y="1045"/>
                      <a:pt x="260" y="1050"/>
                    </a:cubicBezTo>
                    <a:cubicBezTo>
                      <a:pt x="272" y="1062"/>
                      <a:pt x="279" y="1070"/>
                      <a:pt x="284" y="1086"/>
                    </a:cubicBezTo>
                    <a:cubicBezTo>
                      <a:pt x="280" y="1098"/>
                      <a:pt x="276" y="1099"/>
                      <a:pt x="288" y="1110"/>
                    </a:cubicBezTo>
                    <a:cubicBezTo>
                      <a:pt x="295" y="1116"/>
                      <a:pt x="312" y="1126"/>
                      <a:pt x="312" y="1126"/>
                    </a:cubicBezTo>
                    <a:cubicBezTo>
                      <a:pt x="347" y="1114"/>
                      <a:pt x="376" y="1092"/>
                      <a:pt x="412" y="1086"/>
                    </a:cubicBezTo>
                    <a:cubicBezTo>
                      <a:pt x="418" y="1068"/>
                      <a:pt x="424" y="1052"/>
                      <a:pt x="428" y="1034"/>
                    </a:cubicBezTo>
                    <a:cubicBezTo>
                      <a:pt x="422" y="1016"/>
                      <a:pt x="424" y="1026"/>
                      <a:pt x="424" y="1002"/>
                    </a:cubicBezTo>
                    <a:lnTo>
                      <a:pt x="424" y="938"/>
                    </a:lnTo>
                    <a:lnTo>
                      <a:pt x="416" y="878"/>
                    </a:lnTo>
                    <a:lnTo>
                      <a:pt x="400" y="698"/>
                    </a:lnTo>
                    <a:lnTo>
                      <a:pt x="348" y="570"/>
                    </a:lnTo>
                    <a:lnTo>
                      <a:pt x="324" y="546"/>
                    </a:lnTo>
                    <a:lnTo>
                      <a:pt x="320" y="510"/>
                    </a:lnTo>
                    <a:lnTo>
                      <a:pt x="312" y="482"/>
                    </a:lnTo>
                    <a:lnTo>
                      <a:pt x="312" y="434"/>
                    </a:lnTo>
                    <a:lnTo>
                      <a:pt x="308" y="406"/>
                    </a:lnTo>
                    <a:lnTo>
                      <a:pt x="340" y="382"/>
                    </a:lnTo>
                    <a:lnTo>
                      <a:pt x="384" y="374"/>
                    </a:lnTo>
                    <a:lnTo>
                      <a:pt x="384" y="258"/>
                    </a:lnTo>
                    <a:cubicBezTo>
                      <a:pt x="311" y="226"/>
                      <a:pt x="19" y="0"/>
                      <a:pt x="80" y="182"/>
                    </a:cubicBezTo>
                    <a:cubicBezTo>
                      <a:pt x="54" y="200"/>
                      <a:pt x="85" y="183"/>
                      <a:pt x="48" y="186"/>
                    </a:cubicBezTo>
                    <a:cubicBezTo>
                      <a:pt x="40" y="187"/>
                      <a:pt x="24" y="194"/>
                      <a:pt x="24" y="194"/>
                    </a:cubicBezTo>
                    <a:lnTo>
                      <a:pt x="0" y="282"/>
                    </a:lnTo>
                    <a:lnTo>
                      <a:pt x="168" y="734"/>
                    </a:lnTo>
                    <a:lnTo>
                      <a:pt x="52" y="762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1" name="Freeform 438"/>
              <p:cNvSpPr>
                <a:spLocks/>
              </p:cNvSpPr>
              <p:nvPr/>
            </p:nvSpPr>
            <p:spPr bwMode="gray">
              <a:xfrm>
                <a:off x="1275" y="2333"/>
                <a:ext cx="93" cy="284"/>
              </a:xfrm>
              <a:custGeom>
                <a:avLst/>
                <a:gdLst/>
                <a:ahLst/>
                <a:cxnLst>
                  <a:cxn ang="0">
                    <a:pos x="25" y="83"/>
                  </a:cxn>
                  <a:cxn ang="0">
                    <a:pos x="53" y="27"/>
                  </a:cxn>
                  <a:cxn ang="0">
                    <a:pos x="73" y="7"/>
                  </a:cxn>
                  <a:cxn ang="0">
                    <a:pos x="93" y="55"/>
                  </a:cxn>
                  <a:cxn ang="0">
                    <a:pos x="81" y="99"/>
                  </a:cxn>
                  <a:cxn ang="0">
                    <a:pos x="81" y="163"/>
                  </a:cxn>
                  <a:cxn ang="0">
                    <a:pos x="93" y="199"/>
                  </a:cxn>
                  <a:cxn ang="0">
                    <a:pos x="89" y="271"/>
                  </a:cxn>
                  <a:cxn ang="0">
                    <a:pos x="81" y="283"/>
                  </a:cxn>
                  <a:cxn ang="0">
                    <a:pos x="57" y="275"/>
                  </a:cxn>
                  <a:cxn ang="0">
                    <a:pos x="29" y="231"/>
                  </a:cxn>
                  <a:cxn ang="0">
                    <a:pos x="21" y="179"/>
                  </a:cxn>
                  <a:cxn ang="0">
                    <a:pos x="5" y="119"/>
                  </a:cxn>
                  <a:cxn ang="0">
                    <a:pos x="25" y="83"/>
                  </a:cxn>
                </a:cxnLst>
                <a:rect l="0" t="0" r="r" b="b"/>
                <a:pathLst>
                  <a:path w="93" h="284">
                    <a:moveTo>
                      <a:pt x="25" y="83"/>
                    </a:moveTo>
                    <a:cubicBezTo>
                      <a:pt x="47" y="68"/>
                      <a:pt x="49" y="53"/>
                      <a:pt x="53" y="27"/>
                    </a:cubicBezTo>
                    <a:cubicBezTo>
                      <a:pt x="48" y="7"/>
                      <a:pt x="53" y="0"/>
                      <a:pt x="73" y="7"/>
                    </a:cubicBezTo>
                    <a:cubicBezTo>
                      <a:pt x="79" y="25"/>
                      <a:pt x="87" y="38"/>
                      <a:pt x="93" y="55"/>
                    </a:cubicBezTo>
                    <a:cubicBezTo>
                      <a:pt x="84" y="91"/>
                      <a:pt x="88" y="77"/>
                      <a:pt x="81" y="99"/>
                    </a:cubicBezTo>
                    <a:cubicBezTo>
                      <a:pt x="77" y="130"/>
                      <a:pt x="74" y="129"/>
                      <a:pt x="81" y="163"/>
                    </a:cubicBezTo>
                    <a:cubicBezTo>
                      <a:pt x="83" y="175"/>
                      <a:pt x="93" y="199"/>
                      <a:pt x="93" y="199"/>
                    </a:cubicBezTo>
                    <a:cubicBezTo>
                      <a:pt x="92" y="223"/>
                      <a:pt x="92" y="247"/>
                      <a:pt x="89" y="271"/>
                    </a:cubicBezTo>
                    <a:cubicBezTo>
                      <a:pt x="88" y="276"/>
                      <a:pt x="86" y="282"/>
                      <a:pt x="81" y="283"/>
                    </a:cubicBezTo>
                    <a:cubicBezTo>
                      <a:pt x="73" y="284"/>
                      <a:pt x="57" y="275"/>
                      <a:pt x="57" y="275"/>
                    </a:cubicBezTo>
                    <a:cubicBezTo>
                      <a:pt x="50" y="253"/>
                      <a:pt x="48" y="244"/>
                      <a:pt x="29" y="231"/>
                    </a:cubicBezTo>
                    <a:cubicBezTo>
                      <a:pt x="12" y="205"/>
                      <a:pt x="0" y="210"/>
                      <a:pt x="21" y="179"/>
                    </a:cubicBezTo>
                    <a:cubicBezTo>
                      <a:pt x="17" y="159"/>
                      <a:pt x="12" y="139"/>
                      <a:pt x="5" y="119"/>
                    </a:cubicBezTo>
                    <a:cubicBezTo>
                      <a:pt x="9" y="103"/>
                      <a:pt x="13" y="95"/>
                      <a:pt x="25" y="83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2" name="Freeform 439"/>
              <p:cNvSpPr>
                <a:spLocks/>
              </p:cNvSpPr>
              <p:nvPr/>
            </p:nvSpPr>
            <p:spPr bwMode="gray">
              <a:xfrm>
                <a:off x="1244" y="2322"/>
                <a:ext cx="18" cy="2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"/>
                  </a:cxn>
                  <a:cxn ang="0">
                    <a:pos x="16" y="6"/>
                  </a:cxn>
                  <a:cxn ang="0">
                    <a:pos x="12" y="18"/>
                  </a:cxn>
                  <a:cxn ang="0">
                    <a:pos x="0" y="14"/>
                  </a:cxn>
                </a:cxnLst>
                <a:rect l="0" t="0" r="r" b="b"/>
                <a:pathLst>
                  <a:path w="18" h="20">
                    <a:moveTo>
                      <a:pt x="0" y="14"/>
                    </a:moveTo>
                    <a:cubicBezTo>
                      <a:pt x="1" y="10"/>
                      <a:pt x="0" y="4"/>
                      <a:pt x="4" y="2"/>
                    </a:cubicBezTo>
                    <a:cubicBezTo>
                      <a:pt x="8" y="0"/>
                      <a:pt x="14" y="2"/>
                      <a:pt x="16" y="6"/>
                    </a:cubicBezTo>
                    <a:cubicBezTo>
                      <a:pt x="18" y="10"/>
                      <a:pt x="16" y="16"/>
                      <a:pt x="12" y="18"/>
                    </a:cubicBezTo>
                    <a:cubicBezTo>
                      <a:pt x="8" y="20"/>
                      <a:pt x="4" y="15"/>
                      <a:pt x="0" y="14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3" name="Freeform 440"/>
              <p:cNvSpPr>
                <a:spLocks/>
              </p:cNvSpPr>
              <p:nvPr/>
            </p:nvSpPr>
            <p:spPr bwMode="gray">
              <a:xfrm>
                <a:off x="1417" y="2171"/>
                <a:ext cx="19" cy="37"/>
              </a:xfrm>
              <a:custGeom>
                <a:avLst/>
                <a:gdLst/>
                <a:ahLst/>
                <a:cxnLst>
                  <a:cxn ang="0">
                    <a:pos x="7" y="25"/>
                  </a:cxn>
                  <a:cxn ang="0">
                    <a:pos x="19" y="21"/>
                  </a:cxn>
                  <a:cxn ang="0">
                    <a:pos x="7" y="25"/>
                  </a:cxn>
                </a:cxnLst>
                <a:rect l="0" t="0" r="r" b="b"/>
                <a:pathLst>
                  <a:path w="19" h="37">
                    <a:moveTo>
                      <a:pt x="7" y="25"/>
                    </a:moveTo>
                    <a:cubicBezTo>
                      <a:pt x="0" y="4"/>
                      <a:pt x="12" y="0"/>
                      <a:pt x="19" y="21"/>
                    </a:cubicBezTo>
                    <a:cubicBezTo>
                      <a:pt x="14" y="37"/>
                      <a:pt x="18" y="36"/>
                      <a:pt x="7" y="25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4" name="Freeform 441"/>
              <p:cNvSpPr>
                <a:spLocks/>
              </p:cNvSpPr>
              <p:nvPr/>
            </p:nvSpPr>
            <p:spPr bwMode="gray">
              <a:xfrm>
                <a:off x="1396" y="1832"/>
                <a:ext cx="22" cy="20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6" y="0"/>
                  </a:cxn>
                  <a:cxn ang="0">
                    <a:pos x="20" y="12"/>
                  </a:cxn>
                  <a:cxn ang="0">
                    <a:pos x="8" y="20"/>
                  </a:cxn>
                  <a:cxn ang="0">
                    <a:pos x="12" y="12"/>
                  </a:cxn>
                </a:cxnLst>
                <a:rect l="0" t="0" r="r" b="b"/>
                <a:pathLst>
                  <a:path w="22" h="20">
                    <a:moveTo>
                      <a:pt x="12" y="12"/>
                    </a:moveTo>
                    <a:cubicBezTo>
                      <a:pt x="13" y="8"/>
                      <a:pt x="12" y="0"/>
                      <a:pt x="16" y="0"/>
                    </a:cubicBezTo>
                    <a:cubicBezTo>
                      <a:pt x="20" y="0"/>
                      <a:pt x="22" y="8"/>
                      <a:pt x="20" y="12"/>
                    </a:cubicBezTo>
                    <a:cubicBezTo>
                      <a:pt x="18" y="16"/>
                      <a:pt x="12" y="17"/>
                      <a:pt x="8" y="20"/>
                    </a:cubicBezTo>
                    <a:cubicBezTo>
                      <a:pt x="3" y="5"/>
                      <a:pt x="0" y="6"/>
                      <a:pt x="12" y="1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" name="Freeform 442"/>
              <p:cNvSpPr>
                <a:spLocks/>
              </p:cNvSpPr>
              <p:nvPr/>
            </p:nvSpPr>
            <p:spPr bwMode="gray">
              <a:xfrm>
                <a:off x="472" y="1414"/>
                <a:ext cx="57" cy="30"/>
              </a:xfrm>
              <a:custGeom>
                <a:avLst/>
                <a:gdLst/>
                <a:ahLst/>
                <a:cxnLst>
                  <a:cxn ang="0">
                    <a:pos x="24" y="18"/>
                  </a:cxn>
                  <a:cxn ang="0">
                    <a:pos x="32" y="6"/>
                  </a:cxn>
                  <a:cxn ang="0">
                    <a:pos x="36" y="30"/>
                  </a:cxn>
                  <a:cxn ang="0">
                    <a:pos x="24" y="18"/>
                  </a:cxn>
                </a:cxnLst>
                <a:rect l="0" t="0" r="r" b="b"/>
                <a:pathLst>
                  <a:path w="57" h="30">
                    <a:moveTo>
                      <a:pt x="24" y="18"/>
                    </a:moveTo>
                    <a:cubicBezTo>
                      <a:pt x="0" y="10"/>
                      <a:pt x="9" y="0"/>
                      <a:pt x="32" y="6"/>
                    </a:cubicBezTo>
                    <a:cubicBezTo>
                      <a:pt x="46" y="15"/>
                      <a:pt x="57" y="23"/>
                      <a:pt x="36" y="30"/>
                    </a:cubicBezTo>
                    <a:cubicBezTo>
                      <a:pt x="21" y="25"/>
                      <a:pt x="24" y="30"/>
                      <a:pt x="24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6" name="Freeform 443"/>
              <p:cNvSpPr>
                <a:spLocks/>
              </p:cNvSpPr>
              <p:nvPr/>
            </p:nvSpPr>
            <p:spPr bwMode="gray">
              <a:xfrm>
                <a:off x="1179" y="1140"/>
                <a:ext cx="693" cy="696"/>
              </a:xfrm>
              <a:custGeom>
                <a:avLst/>
                <a:gdLst/>
                <a:ahLst/>
                <a:cxnLst>
                  <a:cxn ang="0">
                    <a:pos x="473" y="464"/>
                  </a:cxn>
                  <a:cxn ang="0">
                    <a:pos x="393" y="452"/>
                  </a:cxn>
                  <a:cxn ang="0">
                    <a:pos x="325" y="412"/>
                  </a:cxn>
                  <a:cxn ang="0">
                    <a:pos x="265" y="400"/>
                  </a:cxn>
                  <a:cxn ang="0">
                    <a:pos x="237" y="416"/>
                  </a:cxn>
                  <a:cxn ang="0">
                    <a:pos x="261" y="428"/>
                  </a:cxn>
                  <a:cxn ang="0">
                    <a:pos x="293" y="468"/>
                  </a:cxn>
                  <a:cxn ang="0">
                    <a:pos x="321" y="476"/>
                  </a:cxn>
                  <a:cxn ang="0">
                    <a:pos x="333" y="536"/>
                  </a:cxn>
                  <a:cxn ang="0">
                    <a:pos x="313" y="552"/>
                  </a:cxn>
                  <a:cxn ang="0">
                    <a:pos x="261" y="616"/>
                  </a:cxn>
                  <a:cxn ang="0">
                    <a:pos x="225" y="628"/>
                  </a:cxn>
                  <a:cxn ang="0">
                    <a:pos x="97" y="696"/>
                  </a:cxn>
                  <a:cxn ang="0">
                    <a:pos x="77" y="616"/>
                  </a:cxn>
                  <a:cxn ang="0">
                    <a:pos x="45" y="524"/>
                  </a:cxn>
                  <a:cxn ang="0">
                    <a:pos x="33" y="448"/>
                  </a:cxn>
                  <a:cxn ang="0">
                    <a:pos x="53" y="344"/>
                  </a:cxn>
                  <a:cxn ang="0">
                    <a:pos x="17" y="392"/>
                  </a:cxn>
                  <a:cxn ang="0">
                    <a:pos x="81" y="280"/>
                  </a:cxn>
                  <a:cxn ang="0">
                    <a:pos x="113" y="204"/>
                  </a:cxn>
                  <a:cxn ang="0">
                    <a:pos x="37" y="204"/>
                  </a:cxn>
                  <a:cxn ang="0">
                    <a:pos x="1" y="196"/>
                  </a:cxn>
                  <a:cxn ang="0">
                    <a:pos x="25" y="140"/>
                  </a:cxn>
                  <a:cxn ang="0">
                    <a:pos x="97" y="112"/>
                  </a:cxn>
                  <a:cxn ang="0">
                    <a:pos x="221" y="124"/>
                  </a:cxn>
                  <a:cxn ang="0">
                    <a:pos x="229" y="64"/>
                  </a:cxn>
                  <a:cxn ang="0">
                    <a:pos x="261" y="0"/>
                  </a:cxn>
                  <a:cxn ang="0">
                    <a:pos x="357" y="44"/>
                  </a:cxn>
                  <a:cxn ang="0">
                    <a:pos x="329" y="88"/>
                  </a:cxn>
                  <a:cxn ang="0">
                    <a:pos x="301" y="176"/>
                  </a:cxn>
                  <a:cxn ang="0">
                    <a:pos x="361" y="192"/>
                  </a:cxn>
                  <a:cxn ang="0">
                    <a:pos x="373" y="136"/>
                  </a:cxn>
                  <a:cxn ang="0">
                    <a:pos x="417" y="92"/>
                  </a:cxn>
                  <a:cxn ang="0">
                    <a:pos x="497" y="88"/>
                  </a:cxn>
                  <a:cxn ang="0">
                    <a:pos x="529" y="52"/>
                  </a:cxn>
                  <a:cxn ang="0">
                    <a:pos x="541" y="460"/>
                  </a:cxn>
                </a:cxnLst>
                <a:rect l="0" t="0" r="r" b="b"/>
                <a:pathLst>
                  <a:path w="693" h="696">
                    <a:moveTo>
                      <a:pt x="541" y="460"/>
                    </a:moveTo>
                    <a:lnTo>
                      <a:pt x="473" y="464"/>
                    </a:lnTo>
                    <a:lnTo>
                      <a:pt x="441" y="452"/>
                    </a:lnTo>
                    <a:lnTo>
                      <a:pt x="393" y="452"/>
                    </a:lnTo>
                    <a:cubicBezTo>
                      <a:pt x="365" y="448"/>
                      <a:pt x="360" y="444"/>
                      <a:pt x="337" y="436"/>
                    </a:cubicBezTo>
                    <a:cubicBezTo>
                      <a:pt x="336" y="432"/>
                      <a:pt x="330" y="413"/>
                      <a:pt x="325" y="412"/>
                    </a:cubicBezTo>
                    <a:cubicBezTo>
                      <a:pt x="317" y="411"/>
                      <a:pt x="301" y="420"/>
                      <a:pt x="301" y="420"/>
                    </a:cubicBezTo>
                    <a:cubicBezTo>
                      <a:pt x="289" y="412"/>
                      <a:pt x="277" y="408"/>
                      <a:pt x="265" y="400"/>
                    </a:cubicBezTo>
                    <a:cubicBezTo>
                      <a:pt x="252" y="380"/>
                      <a:pt x="256" y="356"/>
                      <a:pt x="233" y="348"/>
                    </a:cubicBezTo>
                    <a:cubicBezTo>
                      <a:pt x="217" y="372"/>
                      <a:pt x="221" y="392"/>
                      <a:pt x="237" y="416"/>
                    </a:cubicBezTo>
                    <a:cubicBezTo>
                      <a:pt x="234" y="428"/>
                      <a:pt x="228" y="445"/>
                      <a:pt x="237" y="444"/>
                    </a:cubicBezTo>
                    <a:cubicBezTo>
                      <a:pt x="247" y="443"/>
                      <a:pt x="261" y="428"/>
                      <a:pt x="261" y="428"/>
                    </a:cubicBezTo>
                    <a:cubicBezTo>
                      <a:pt x="258" y="450"/>
                      <a:pt x="243" y="475"/>
                      <a:pt x="269" y="484"/>
                    </a:cubicBezTo>
                    <a:cubicBezTo>
                      <a:pt x="277" y="479"/>
                      <a:pt x="288" y="476"/>
                      <a:pt x="293" y="468"/>
                    </a:cubicBezTo>
                    <a:cubicBezTo>
                      <a:pt x="302" y="454"/>
                      <a:pt x="303" y="446"/>
                      <a:pt x="317" y="436"/>
                    </a:cubicBezTo>
                    <a:cubicBezTo>
                      <a:pt x="315" y="448"/>
                      <a:pt x="306" y="467"/>
                      <a:pt x="321" y="476"/>
                    </a:cubicBezTo>
                    <a:cubicBezTo>
                      <a:pt x="328" y="480"/>
                      <a:pt x="345" y="484"/>
                      <a:pt x="345" y="484"/>
                    </a:cubicBezTo>
                    <a:cubicBezTo>
                      <a:pt x="382" y="472"/>
                      <a:pt x="347" y="527"/>
                      <a:pt x="333" y="536"/>
                    </a:cubicBezTo>
                    <a:cubicBezTo>
                      <a:pt x="330" y="540"/>
                      <a:pt x="329" y="545"/>
                      <a:pt x="325" y="548"/>
                    </a:cubicBezTo>
                    <a:cubicBezTo>
                      <a:pt x="322" y="551"/>
                      <a:pt x="316" y="549"/>
                      <a:pt x="313" y="552"/>
                    </a:cubicBezTo>
                    <a:cubicBezTo>
                      <a:pt x="300" y="565"/>
                      <a:pt x="320" y="575"/>
                      <a:pt x="293" y="584"/>
                    </a:cubicBezTo>
                    <a:cubicBezTo>
                      <a:pt x="286" y="595"/>
                      <a:pt x="272" y="610"/>
                      <a:pt x="261" y="616"/>
                    </a:cubicBezTo>
                    <a:cubicBezTo>
                      <a:pt x="254" y="620"/>
                      <a:pt x="245" y="621"/>
                      <a:pt x="237" y="624"/>
                    </a:cubicBezTo>
                    <a:cubicBezTo>
                      <a:pt x="233" y="625"/>
                      <a:pt x="225" y="628"/>
                      <a:pt x="225" y="628"/>
                    </a:cubicBezTo>
                    <a:cubicBezTo>
                      <a:pt x="215" y="659"/>
                      <a:pt x="212" y="652"/>
                      <a:pt x="173" y="656"/>
                    </a:cubicBezTo>
                    <a:cubicBezTo>
                      <a:pt x="140" y="667"/>
                      <a:pt x="132" y="687"/>
                      <a:pt x="97" y="696"/>
                    </a:cubicBezTo>
                    <a:cubicBezTo>
                      <a:pt x="77" y="691"/>
                      <a:pt x="75" y="687"/>
                      <a:pt x="81" y="668"/>
                    </a:cubicBezTo>
                    <a:cubicBezTo>
                      <a:pt x="77" y="646"/>
                      <a:pt x="72" y="639"/>
                      <a:pt x="77" y="616"/>
                    </a:cubicBezTo>
                    <a:cubicBezTo>
                      <a:pt x="73" y="598"/>
                      <a:pt x="71" y="587"/>
                      <a:pt x="61" y="572"/>
                    </a:cubicBezTo>
                    <a:cubicBezTo>
                      <a:pt x="58" y="551"/>
                      <a:pt x="51" y="543"/>
                      <a:pt x="45" y="524"/>
                    </a:cubicBezTo>
                    <a:cubicBezTo>
                      <a:pt x="52" y="502"/>
                      <a:pt x="58" y="496"/>
                      <a:pt x="49" y="472"/>
                    </a:cubicBezTo>
                    <a:cubicBezTo>
                      <a:pt x="46" y="463"/>
                      <a:pt x="33" y="448"/>
                      <a:pt x="33" y="448"/>
                    </a:cubicBezTo>
                    <a:cubicBezTo>
                      <a:pt x="42" y="422"/>
                      <a:pt x="42" y="408"/>
                      <a:pt x="33" y="380"/>
                    </a:cubicBezTo>
                    <a:cubicBezTo>
                      <a:pt x="49" y="369"/>
                      <a:pt x="48" y="362"/>
                      <a:pt x="53" y="344"/>
                    </a:cubicBezTo>
                    <a:cubicBezTo>
                      <a:pt x="47" y="327"/>
                      <a:pt x="49" y="308"/>
                      <a:pt x="33" y="332"/>
                    </a:cubicBezTo>
                    <a:cubicBezTo>
                      <a:pt x="40" y="353"/>
                      <a:pt x="29" y="374"/>
                      <a:pt x="17" y="392"/>
                    </a:cubicBezTo>
                    <a:cubicBezTo>
                      <a:pt x="6" y="360"/>
                      <a:pt x="10" y="340"/>
                      <a:pt x="13" y="304"/>
                    </a:cubicBezTo>
                    <a:cubicBezTo>
                      <a:pt x="44" y="314"/>
                      <a:pt x="54" y="289"/>
                      <a:pt x="81" y="280"/>
                    </a:cubicBezTo>
                    <a:cubicBezTo>
                      <a:pt x="94" y="261"/>
                      <a:pt x="85" y="242"/>
                      <a:pt x="105" y="228"/>
                    </a:cubicBezTo>
                    <a:cubicBezTo>
                      <a:pt x="108" y="220"/>
                      <a:pt x="110" y="212"/>
                      <a:pt x="113" y="204"/>
                    </a:cubicBezTo>
                    <a:cubicBezTo>
                      <a:pt x="116" y="196"/>
                      <a:pt x="89" y="196"/>
                      <a:pt x="89" y="196"/>
                    </a:cubicBezTo>
                    <a:cubicBezTo>
                      <a:pt x="81" y="221"/>
                      <a:pt x="58" y="211"/>
                      <a:pt x="37" y="204"/>
                    </a:cubicBezTo>
                    <a:cubicBezTo>
                      <a:pt x="33" y="207"/>
                      <a:pt x="30" y="213"/>
                      <a:pt x="25" y="212"/>
                    </a:cubicBezTo>
                    <a:cubicBezTo>
                      <a:pt x="16" y="210"/>
                      <a:pt x="1" y="196"/>
                      <a:pt x="1" y="196"/>
                    </a:cubicBezTo>
                    <a:cubicBezTo>
                      <a:pt x="4" y="186"/>
                      <a:pt x="4" y="174"/>
                      <a:pt x="9" y="164"/>
                    </a:cubicBezTo>
                    <a:cubicBezTo>
                      <a:pt x="13" y="155"/>
                      <a:pt x="25" y="140"/>
                      <a:pt x="25" y="140"/>
                    </a:cubicBezTo>
                    <a:cubicBezTo>
                      <a:pt x="0" y="132"/>
                      <a:pt x="25" y="128"/>
                      <a:pt x="37" y="124"/>
                    </a:cubicBezTo>
                    <a:cubicBezTo>
                      <a:pt x="58" y="131"/>
                      <a:pt x="75" y="116"/>
                      <a:pt x="97" y="112"/>
                    </a:cubicBezTo>
                    <a:cubicBezTo>
                      <a:pt x="135" y="87"/>
                      <a:pt x="159" y="122"/>
                      <a:pt x="197" y="132"/>
                    </a:cubicBezTo>
                    <a:cubicBezTo>
                      <a:pt x="205" y="129"/>
                      <a:pt x="213" y="127"/>
                      <a:pt x="221" y="124"/>
                    </a:cubicBezTo>
                    <a:cubicBezTo>
                      <a:pt x="225" y="123"/>
                      <a:pt x="226" y="147"/>
                      <a:pt x="233" y="120"/>
                    </a:cubicBezTo>
                    <a:lnTo>
                      <a:pt x="229" y="64"/>
                    </a:lnTo>
                    <a:lnTo>
                      <a:pt x="209" y="40"/>
                    </a:lnTo>
                    <a:cubicBezTo>
                      <a:pt x="243" y="21"/>
                      <a:pt x="240" y="21"/>
                      <a:pt x="261" y="0"/>
                    </a:cubicBezTo>
                    <a:cubicBezTo>
                      <a:pt x="297" y="16"/>
                      <a:pt x="333" y="32"/>
                      <a:pt x="369" y="48"/>
                    </a:cubicBezTo>
                    <a:cubicBezTo>
                      <a:pt x="373" y="50"/>
                      <a:pt x="361" y="44"/>
                      <a:pt x="357" y="44"/>
                    </a:cubicBezTo>
                    <a:cubicBezTo>
                      <a:pt x="349" y="45"/>
                      <a:pt x="333" y="52"/>
                      <a:pt x="333" y="52"/>
                    </a:cubicBezTo>
                    <a:cubicBezTo>
                      <a:pt x="322" y="68"/>
                      <a:pt x="318" y="71"/>
                      <a:pt x="329" y="88"/>
                    </a:cubicBezTo>
                    <a:cubicBezTo>
                      <a:pt x="308" y="119"/>
                      <a:pt x="323" y="118"/>
                      <a:pt x="333" y="148"/>
                    </a:cubicBezTo>
                    <a:cubicBezTo>
                      <a:pt x="320" y="157"/>
                      <a:pt x="314" y="167"/>
                      <a:pt x="301" y="176"/>
                    </a:cubicBezTo>
                    <a:cubicBezTo>
                      <a:pt x="306" y="213"/>
                      <a:pt x="303" y="213"/>
                      <a:pt x="337" y="220"/>
                    </a:cubicBezTo>
                    <a:cubicBezTo>
                      <a:pt x="358" y="216"/>
                      <a:pt x="368" y="214"/>
                      <a:pt x="361" y="192"/>
                    </a:cubicBezTo>
                    <a:cubicBezTo>
                      <a:pt x="362" y="177"/>
                      <a:pt x="362" y="162"/>
                      <a:pt x="365" y="148"/>
                    </a:cubicBezTo>
                    <a:cubicBezTo>
                      <a:pt x="366" y="143"/>
                      <a:pt x="369" y="133"/>
                      <a:pt x="373" y="136"/>
                    </a:cubicBezTo>
                    <a:cubicBezTo>
                      <a:pt x="379" y="140"/>
                      <a:pt x="376" y="149"/>
                      <a:pt x="377" y="156"/>
                    </a:cubicBezTo>
                    <a:cubicBezTo>
                      <a:pt x="404" y="147"/>
                      <a:pt x="409" y="116"/>
                      <a:pt x="417" y="92"/>
                    </a:cubicBezTo>
                    <a:cubicBezTo>
                      <a:pt x="422" y="76"/>
                      <a:pt x="453" y="74"/>
                      <a:pt x="465" y="72"/>
                    </a:cubicBezTo>
                    <a:cubicBezTo>
                      <a:pt x="472" y="92"/>
                      <a:pt x="477" y="93"/>
                      <a:pt x="497" y="88"/>
                    </a:cubicBezTo>
                    <a:cubicBezTo>
                      <a:pt x="512" y="78"/>
                      <a:pt x="515" y="74"/>
                      <a:pt x="509" y="56"/>
                    </a:cubicBezTo>
                    <a:cubicBezTo>
                      <a:pt x="523" y="46"/>
                      <a:pt x="517" y="46"/>
                      <a:pt x="529" y="52"/>
                    </a:cubicBezTo>
                    <a:lnTo>
                      <a:pt x="693" y="72"/>
                    </a:lnTo>
                    <a:lnTo>
                      <a:pt x="541" y="460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7" name="Freeform 444"/>
              <p:cNvSpPr>
                <a:spLocks/>
              </p:cNvSpPr>
              <p:nvPr/>
            </p:nvSpPr>
            <p:spPr bwMode="gray">
              <a:xfrm>
                <a:off x="708" y="695"/>
                <a:ext cx="1277" cy="665"/>
              </a:xfrm>
              <a:custGeom>
                <a:avLst/>
                <a:gdLst/>
                <a:ahLst/>
                <a:cxnLst>
                  <a:cxn ang="0">
                    <a:pos x="1264" y="57"/>
                  </a:cxn>
                  <a:cxn ang="0">
                    <a:pos x="1164" y="49"/>
                  </a:cxn>
                  <a:cxn ang="0">
                    <a:pos x="1080" y="85"/>
                  </a:cxn>
                  <a:cxn ang="0">
                    <a:pos x="1024" y="101"/>
                  </a:cxn>
                  <a:cxn ang="0">
                    <a:pos x="980" y="137"/>
                  </a:cxn>
                  <a:cxn ang="0">
                    <a:pos x="984" y="97"/>
                  </a:cxn>
                  <a:cxn ang="0">
                    <a:pos x="956" y="37"/>
                  </a:cxn>
                  <a:cxn ang="0">
                    <a:pos x="988" y="13"/>
                  </a:cxn>
                  <a:cxn ang="0">
                    <a:pos x="896" y="29"/>
                  </a:cxn>
                  <a:cxn ang="0">
                    <a:pos x="924" y="5"/>
                  </a:cxn>
                  <a:cxn ang="0">
                    <a:pos x="816" y="41"/>
                  </a:cxn>
                  <a:cxn ang="0">
                    <a:pos x="680" y="117"/>
                  </a:cxn>
                  <a:cxn ang="0">
                    <a:pos x="556" y="161"/>
                  </a:cxn>
                  <a:cxn ang="0">
                    <a:pos x="584" y="185"/>
                  </a:cxn>
                  <a:cxn ang="0">
                    <a:pos x="572" y="237"/>
                  </a:cxn>
                  <a:cxn ang="0">
                    <a:pos x="636" y="217"/>
                  </a:cxn>
                  <a:cxn ang="0">
                    <a:pos x="708" y="153"/>
                  </a:cxn>
                  <a:cxn ang="0">
                    <a:pos x="840" y="93"/>
                  </a:cxn>
                  <a:cxn ang="0">
                    <a:pos x="736" y="193"/>
                  </a:cxn>
                  <a:cxn ang="0">
                    <a:pos x="832" y="177"/>
                  </a:cxn>
                  <a:cxn ang="0">
                    <a:pos x="760" y="213"/>
                  </a:cxn>
                  <a:cxn ang="0">
                    <a:pos x="664" y="237"/>
                  </a:cxn>
                  <a:cxn ang="0">
                    <a:pos x="600" y="281"/>
                  </a:cxn>
                  <a:cxn ang="0">
                    <a:pos x="540" y="289"/>
                  </a:cxn>
                  <a:cxn ang="0">
                    <a:pos x="544" y="225"/>
                  </a:cxn>
                  <a:cxn ang="0">
                    <a:pos x="420" y="293"/>
                  </a:cxn>
                  <a:cxn ang="0">
                    <a:pos x="316" y="345"/>
                  </a:cxn>
                  <a:cxn ang="0">
                    <a:pos x="212" y="437"/>
                  </a:cxn>
                  <a:cxn ang="0">
                    <a:pos x="124" y="457"/>
                  </a:cxn>
                  <a:cxn ang="0">
                    <a:pos x="32" y="529"/>
                  </a:cxn>
                  <a:cxn ang="0">
                    <a:pos x="24" y="609"/>
                  </a:cxn>
                  <a:cxn ang="0">
                    <a:pos x="144" y="565"/>
                  </a:cxn>
                  <a:cxn ang="0">
                    <a:pos x="220" y="509"/>
                  </a:cxn>
                  <a:cxn ang="0">
                    <a:pos x="320" y="469"/>
                  </a:cxn>
                  <a:cxn ang="0">
                    <a:pos x="324" y="585"/>
                  </a:cxn>
                  <a:cxn ang="0">
                    <a:pos x="344" y="597"/>
                  </a:cxn>
                  <a:cxn ang="0">
                    <a:pos x="384" y="565"/>
                  </a:cxn>
                  <a:cxn ang="0">
                    <a:pos x="376" y="485"/>
                  </a:cxn>
                  <a:cxn ang="0">
                    <a:pos x="424" y="517"/>
                  </a:cxn>
                  <a:cxn ang="0">
                    <a:pos x="396" y="597"/>
                  </a:cxn>
                  <a:cxn ang="0">
                    <a:pos x="444" y="593"/>
                  </a:cxn>
                  <a:cxn ang="0">
                    <a:pos x="492" y="577"/>
                  </a:cxn>
                  <a:cxn ang="0">
                    <a:pos x="584" y="485"/>
                  </a:cxn>
                  <a:cxn ang="0">
                    <a:pos x="652" y="489"/>
                  </a:cxn>
                  <a:cxn ang="0">
                    <a:pos x="652" y="469"/>
                  </a:cxn>
                  <a:cxn ang="0">
                    <a:pos x="704" y="449"/>
                  </a:cxn>
                  <a:cxn ang="0">
                    <a:pos x="840" y="477"/>
                  </a:cxn>
                  <a:cxn ang="0">
                    <a:pos x="868" y="501"/>
                  </a:cxn>
                  <a:cxn ang="0">
                    <a:pos x="876" y="561"/>
                  </a:cxn>
                  <a:cxn ang="0">
                    <a:pos x="928" y="533"/>
                  </a:cxn>
                  <a:cxn ang="0">
                    <a:pos x="1040" y="513"/>
                  </a:cxn>
                </a:cxnLst>
                <a:rect l="0" t="0" r="r" b="b"/>
                <a:pathLst>
                  <a:path w="1277" h="665">
                    <a:moveTo>
                      <a:pt x="1180" y="541"/>
                    </a:moveTo>
                    <a:cubicBezTo>
                      <a:pt x="1212" y="377"/>
                      <a:pt x="1247" y="214"/>
                      <a:pt x="1276" y="49"/>
                    </a:cubicBezTo>
                    <a:cubicBezTo>
                      <a:pt x="1277" y="44"/>
                      <a:pt x="1267" y="54"/>
                      <a:pt x="1264" y="57"/>
                    </a:cubicBezTo>
                    <a:cubicBezTo>
                      <a:pt x="1255" y="66"/>
                      <a:pt x="1232" y="77"/>
                      <a:pt x="1232" y="77"/>
                    </a:cubicBezTo>
                    <a:cubicBezTo>
                      <a:pt x="1216" y="66"/>
                      <a:pt x="1203" y="63"/>
                      <a:pt x="1184" y="69"/>
                    </a:cubicBezTo>
                    <a:cubicBezTo>
                      <a:pt x="1164" y="64"/>
                      <a:pt x="1150" y="71"/>
                      <a:pt x="1164" y="49"/>
                    </a:cubicBezTo>
                    <a:cubicBezTo>
                      <a:pt x="1132" y="38"/>
                      <a:pt x="1153" y="59"/>
                      <a:pt x="1140" y="69"/>
                    </a:cubicBezTo>
                    <a:cubicBezTo>
                      <a:pt x="1132" y="75"/>
                      <a:pt x="1121" y="74"/>
                      <a:pt x="1112" y="77"/>
                    </a:cubicBezTo>
                    <a:cubicBezTo>
                      <a:pt x="1102" y="48"/>
                      <a:pt x="1093" y="65"/>
                      <a:pt x="1080" y="85"/>
                    </a:cubicBezTo>
                    <a:cubicBezTo>
                      <a:pt x="1075" y="92"/>
                      <a:pt x="1063" y="92"/>
                      <a:pt x="1056" y="97"/>
                    </a:cubicBezTo>
                    <a:cubicBezTo>
                      <a:pt x="1053" y="101"/>
                      <a:pt x="1053" y="108"/>
                      <a:pt x="1048" y="109"/>
                    </a:cubicBezTo>
                    <a:cubicBezTo>
                      <a:pt x="1040" y="110"/>
                      <a:pt x="1024" y="101"/>
                      <a:pt x="1024" y="101"/>
                    </a:cubicBezTo>
                    <a:cubicBezTo>
                      <a:pt x="1020" y="104"/>
                      <a:pt x="1015" y="106"/>
                      <a:pt x="1012" y="109"/>
                    </a:cubicBezTo>
                    <a:cubicBezTo>
                      <a:pt x="1009" y="112"/>
                      <a:pt x="1008" y="118"/>
                      <a:pt x="1004" y="121"/>
                    </a:cubicBezTo>
                    <a:cubicBezTo>
                      <a:pt x="997" y="127"/>
                      <a:pt x="980" y="137"/>
                      <a:pt x="980" y="137"/>
                    </a:cubicBezTo>
                    <a:cubicBezTo>
                      <a:pt x="932" y="132"/>
                      <a:pt x="917" y="132"/>
                      <a:pt x="952" y="97"/>
                    </a:cubicBezTo>
                    <a:cubicBezTo>
                      <a:pt x="957" y="81"/>
                      <a:pt x="952" y="66"/>
                      <a:pt x="972" y="73"/>
                    </a:cubicBezTo>
                    <a:cubicBezTo>
                      <a:pt x="973" y="77"/>
                      <a:pt x="979" y="96"/>
                      <a:pt x="984" y="97"/>
                    </a:cubicBezTo>
                    <a:cubicBezTo>
                      <a:pt x="1000" y="99"/>
                      <a:pt x="1016" y="88"/>
                      <a:pt x="1032" y="85"/>
                    </a:cubicBezTo>
                    <a:cubicBezTo>
                      <a:pt x="1039" y="64"/>
                      <a:pt x="1025" y="40"/>
                      <a:pt x="1008" y="29"/>
                    </a:cubicBezTo>
                    <a:cubicBezTo>
                      <a:pt x="980" y="36"/>
                      <a:pt x="985" y="18"/>
                      <a:pt x="956" y="37"/>
                    </a:cubicBezTo>
                    <a:cubicBezTo>
                      <a:pt x="955" y="33"/>
                      <a:pt x="949" y="28"/>
                      <a:pt x="952" y="25"/>
                    </a:cubicBezTo>
                    <a:cubicBezTo>
                      <a:pt x="958" y="19"/>
                      <a:pt x="968" y="20"/>
                      <a:pt x="976" y="17"/>
                    </a:cubicBezTo>
                    <a:cubicBezTo>
                      <a:pt x="980" y="16"/>
                      <a:pt x="988" y="13"/>
                      <a:pt x="988" y="13"/>
                    </a:cubicBezTo>
                    <a:cubicBezTo>
                      <a:pt x="984" y="10"/>
                      <a:pt x="981" y="5"/>
                      <a:pt x="976" y="5"/>
                    </a:cubicBezTo>
                    <a:cubicBezTo>
                      <a:pt x="958" y="5"/>
                      <a:pt x="942" y="14"/>
                      <a:pt x="924" y="17"/>
                    </a:cubicBezTo>
                    <a:cubicBezTo>
                      <a:pt x="918" y="34"/>
                      <a:pt x="913" y="35"/>
                      <a:pt x="896" y="29"/>
                    </a:cubicBezTo>
                    <a:cubicBezTo>
                      <a:pt x="900" y="16"/>
                      <a:pt x="898" y="15"/>
                      <a:pt x="912" y="9"/>
                    </a:cubicBezTo>
                    <a:cubicBezTo>
                      <a:pt x="920" y="6"/>
                      <a:pt x="936" y="1"/>
                      <a:pt x="936" y="1"/>
                    </a:cubicBezTo>
                    <a:cubicBezTo>
                      <a:pt x="936" y="1"/>
                      <a:pt x="928" y="4"/>
                      <a:pt x="924" y="5"/>
                    </a:cubicBezTo>
                    <a:cubicBezTo>
                      <a:pt x="915" y="7"/>
                      <a:pt x="905" y="8"/>
                      <a:pt x="896" y="9"/>
                    </a:cubicBezTo>
                    <a:cubicBezTo>
                      <a:pt x="856" y="22"/>
                      <a:pt x="917" y="0"/>
                      <a:pt x="872" y="25"/>
                    </a:cubicBezTo>
                    <a:cubicBezTo>
                      <a:pt x="855" y="34"/>
                      <a:pt x="834" y="35"/>
                      <a:pt x="816" y="41"/>
                    </a:cubicBezTo>
                    <a:cubicBezTo>
                      <a:pt x="802" y="62"/>
                      <a:pt x="785" y="69"/>
                      <a:pt x="760" y="73"/>
                    </a:cubicBezTo>
                    <a:cubicBezTo>
                      <a:pt x="746" y="83"/>
                      <a:pt x="741" y="87"/>
                      <a:pt x="724" y="81"/>
                    </a:cubicBezTo>
                    <a:cubicBezTo>
                      <a:pt x="700" y="89"/>
                      <a:pt x="691" y="113"/>
                      <a:pt x="680" y="117"/>
                    </a:cubicBezTo>
                    <a:cubicBezTo>
                      <a:pt x="667" y="121"/>
                      <a:pt x="653" y="120"/>
                      <a:pt x="640" y="121"/>
                    </a:cubicBezTo>
                    <a:cubicBezTo>
                      <a:pt x="623" y="127"/>
                      <a:pt x="608" y="138"/>
                      <a:pt x="592" y="145"/>
                    </a:cubicBezTo>
                    <a:cubicBezTo>
                      <a:pt x="549" y="164"/>
                      <a:pt x="583" y="143"/>
                      <a:pt x="556" y="161"/>
                    </a:cubicBezTo>
                    <a:cubicBezTo>
                      <a:pt x="552" y="174"/>
                      <a:pt x="544" y="184"/>
                      <a:pt x="540" y="197"/>
                    </a:cubicBezTo>
                    <a:cubicBezTo>
                      <a:pt x="548" y="220"/>
                      <a:pt x="565" y="207"/>
                      <a:pt x="580" y="197"/>
                    </a:cubicBezTo>
                    <a:cubicBezTo>
                      <a:pt x="581" y="193"/>
                      <a:pt x="581" y="187"/>
                      <a:pt x="584" y="185"/>
                    </a:cubicBezTo>
                    <a:cubicBezTo>
                      <a:pt x="591" y="180"/>
                      <a:pt x="608" y="177"/>
                      <a:pt x="608" y="177"/>
                    </a:cubicBezTo>
                    <a:cubicBezTo>
                      <a:pt x="621" y="196"/>
                      <a:pt x="608" y="190"/>
                      <a:pt x="592" y="201"/>
                    </a:cubicBezTo>
                    <a:cubicBezTo>
                      <a:pt x="574" y="229"/>
                      <a:pt x="579" y="216"/>
                      <a:pt x="572" y="237"/>
                    </a:cubicBezTo>
                    <a:cubicBezTo>
                      <a:pt x="573" y="241"/>
                      <a:pt x="572" y="247"/>
                      <a:pt x="576" y="249"/>
                    </a:cubicBezTo>
                    <a:cubicBezTo>
                      <a:pt x="584" y="253"/>
                      <a:pt x="597" y="235"/>
                      <a:pt x="600" y="233"/>
                    </a:cubicBezTo>
                    <a:cubicBezTo>
                      <a:pt x="610" y="226"/>
                      <a:pt x="625" y="223"/>
                      <a:pt x="636" y="217"/>
                    </a:cubicBezTo>
                    <a:cubicBezTo>
                      <a:pt x="645" y="212"/>
                      <a:pt x="650" y="201"/>
                      <a:pt x="660" y="197"/>
                    </a:cubicBezTo>
                    <a:cubicBezTo>
                      <a:pt x="671" y="192"/>
                      <a:pt x="684" y="193"/>
                      <a:pt x="696" y="189"/>
                    </a:cubicBezTo>
                    <a:cubicBezTo>
                      <a:pt x="691" y="169"/>
                      <a:pt x="691" y="165"/>
                      <a:pt x="708" y="153"/>
                    </a:cubicBezTo>
                    <a:cubicBezTo>
                      <a:pt x="720" y="134"/>
                      <a:pt x="743" y="136"/>
                      <a:pt x="764" y="129"/>
                    </a:cubicBezTo>
                    <a:cubicBezTo>
                      <a:pt x="777" y="125"/>
                      <a:pt x="800" y="109"/>
                      <a:pt x="800" y="109"/>
                    </a:cubicBezTo>
                    <a:cubicBezTo>
                      <a:pt x="813" y="89"/>
                      <a:pt x="816" y="88"/>
                      <a:pt x="840" y="93"/>
                    </a:cubicBezTo>
                    <a:cubicBezTo>
                      <a:pt x="829" y="126"/>
                      <a:pt x="789" y="124"/>
                      <a:pt x="764" y="141"/>
                    </a:cubicBezTo>
                    <a:cubicBezTo>
                      <a:pt x="752" y="158"/>
                      <a:pt x="739" y="159"/>
                      <a:pt x="732" y="181"/>
                    </a:cubicBezTo>
                    <a:cubicBezTo>
                      <a:pt x="733" y="185"/>
                      <a:pt x="732" y="192"/>
                      <a:pt x="736" y="193"/>
                    </a:cubicBezTo>
                    <a:cubicBezTo>
                      <a:pt x="744" y="194"/>
                      <a:pt x="760" y="185"/>
                      <a:pt x="760" y="185"/>
                    </a:cubicBezTo>
                    <a:cubicBezTo>
                      <a:pt x="792" y="196"/>
                      <a:pt x="776" y="196"/>
                      <a:pt x="808" y="185"/>
                    </a:cubicBezTo>
                    <a:cubicBezTo>
                      <a:pt x="816" y="182"/>
                      <a:pt x="832" y="177"/>
                      <a:pt x="832" y="177"/>
                    </a:cubicBezTo>
                    <a:cubicBezTo>
                      <a:pt x="836" y="180"/>
                      <a:pt x="844" y="180"/>
                      <a:pt x="844" y="185"/>
                    </a:cubicBezTo>
                    <a:cubicBezTo>
                      <a:pt x="844" y="190"/>
                      <a:pt x="837" y="191"/>
                      <a:pt x="832" y="193"/>
                    </a:cubicBezTo>
                    <a:cubicBezTo>
                      <a:pt x="809" y="202"/>
                      <a:pt x="783" y="205"/>
                      <a:pt x="760" y="213"/>
                    </a:cubicBezTo>
                    <a:cubicBezTo>
                      <a:pt x="753" y="235"/>
                      <a:pt x="739" y="223"/>
                      <a:pt x="724" y="213"/>
                    </a:cubicBezTo>
                    <a:cubicBezTo>
                      <a:pt x="708" y="218"/>
                      <a:pt x="709" y="227"/>
                      <a:pt x="700" y="241"/>
                    </a:cubicBezTo>
                    <a:cubicBezTo>
                      <a:pt x="672" y="232"/>
                      <a:pt x="684" y="230"/>
                      <a:pt x="664" y="237"/>
                    </a:cubicBezTo>
                    <a:cubicBezTo>
                      <a:pt x="660" y="249"/>
                      <a:pt x="648" y="262"/>
                      <a:pt x="636" y="269"/>
                    </a:cubicBezTo>
                    <a:cubicBezTo>
                      <a:pt x="629" y="273"/>
                      <a:pt x="620" y="274"/>
                      <a:pt x="612" y="277"/>
                    </a:cubicBezTo>
                    <a:cubicBezTo>
                      <a:pt x="608" y="278"/>
                      <a:pt x="600" y="281"/>
                      <a:pt x="600" y="281"/>
                    </a:cubicBezTo>
                    <a:cubicBezTo>
                      <a:pt x="592" y="278"/>
                      <a:pt x="585" y="267"/>
                      <a:pt x="576" y="269"/>
                    </a:cubicBezTo>
                    <a:cubicBezTo>
                      <a:pt x="571" y="270"/>
                      <a:pt x="572" y="278"/>
                      <a:pt x="568" y="281"/>
                    </a:cubicBezTo>
                    <a:cubicBezTo>
                      <a:pt x="560" y="286"/>
                      <a:pt x="549" y="286"/>
                      <a:pt x="540" y="289"/>
                    </a:cubicBezTo>
                    <a:cubicBezTo>
                      <a:pt x="536" y="288"/>
                      <a:pt x="499" y="276"/>
                      <a:pt x="520" y="265"/>
                    </a:cubicBezTo>
                    <a:cubicBezTo>
                      <a:pt x="528" y="261"/>
                      <a:pt x="539" y="262"/>
                      <a:pt x="548" y="261"/>
                    </a:cubicBezTo>
                    <a:cubicBezTo>
                      <a:pt x="554" y="243"/>
                      <a:pt x="562" y="237"/>
                      <a:pt x="544" y="225"/>
                    </a:cubicBezTo>
                    <a:cubicBezTo>
                      <a:pt x="517" y="232"/>
                      <a:pt x="524" y="249"/>
                      <a:pt x="500" y="257"/>
                    </a:cubicBezTo>
                    <a:cubicBezTo>
                      <a:pt x="488" y="275"/>
                      <a:pt x="473" y="278"/>
                      <a:pt x="456" y="289"/>
                    </a:cubicBezTo>
                    <a:cubicBezTo>
                      <a:pt x="436" y="282"/>
                      <a:pt x="448" y="284"/>
                      <a:pt x="420" y="293"/>
                    </a:cubicBezTo>
                    <a:cubicBezTo>
                      <a:pt x="411" y="296"/>
                      <a:pt x="396" y="309"/>
                      <a:pt x="396" y="309"/>
                    </a:cubicBezTo>
                    <a:cubicBezTo>
                      <a:pt x="391" y="328"/>
                      <a:pt x="388" y="336"/>
                      <a:pt x="368" y="329"/>
                    </a:cubicBezTo>
                    <a:cubicBezTo>
                      <a:pt x="351" y="335"/>
                      <a:pt x="333" y="339"/>
                      <a:pt x="316" y="345"/>
                    </a:cubicBezTo>
                    <a:cubicBezTo>
                      <a:pt x="290" y="341"/>
                      <a:pt x="284" y="340"/>
                      <a:pt x="276" y="365"/>
                    </a:cubicBezTo>
                    <a:cubicBezTo>
                      <a:pt x="248" y="356"/>
                      <a:pt x="260" y="354"/>
                      <a:pt x="240" y="361"/>
                    </a:cubicBezTo>
                    <a:cubicBezTo>
                      <a:pt x="225" y="384"/>
                      <a:pt x="241" y="417"/>
                      <a:pt x="212" y="437"/>
                    </a:cubicBezTo>
                    <a:cubicBezTo>
                      <a:pt x="193" y="466"/>
                      <a:pt x="197" y="456"/>
                      <a:pt x="172" y="473"/>
                    </a:cubicBezTo>
                    <a:cubicBezTo>
                      <a:pt x="160" y="469"/>
                      <a:pt x="148" y="465"/>
                      <a:pt x="136" y="461"/>
                    </a:cubicBezTo>
                    <a:cubicBezTo>
                      <a:pt x="132" y="460"/>
                      <a:pt x="124" y="457"/>
                      <a:pt x="124" y="457"/>
                    </a:cubicBezTo>
                    <a:cubicBezTo>
                      <a:pt x="113" y="458"/>
                      <a:pt x="101" y="456"/>
                      <a:pt x="92" y="461"/>
                    </a:cubicBezTo>
                    <a:cubicBezTo>
                      <a:pt x="80" y="468"/>
                      <a:pt x="69" y="498"/>
                      <a:pt x="56" y="509"/>
                    </a:cubicBezTo>
                    <a:cubicBezTo>
                      <a:pt x="48" y="516"/>
                      <a:pt x="40" y="523"/>
                      <a:pt x="32" y="529"/>
                    </a:cubicBezTo>
                    <a:cubicBezTo>
                      <a:pt x="24" y="535"/>
                      <a:pt x="8" y="545"/>
                      <a:pt x="8" y="545"/>
                    </a:cubicBezTo>
                    <a:cubicBezTo>
                      <a:pt x="14" y="562"/>
                      <a:pt x="10" y="567"/>
                      <a:pt x="0" y="581"/>
                    </a:cubicBezTo>
                    <a:cubicBezTo>
                      <a:pt x="25" y="585"/>
                      <a:pt x="32" y="585"/>
                      <a:pt x="24" y="609"/>
                    </a:cubicBezTo>
                    <a:cubicBezTo>
                      <a:pt x="40" y="614"/>
                      <a:pt x="71" y="603"/>
                      <a:pt x="88" y="601"/>
                    </a:cubicBezTo>
                    <a:cubicBezTo>
                      <a:pt x="105" y="595"/>
                      <a:pt x="108" y="604"/>
                      <a:pt x="124" y="593"/>
                    </a:cubicBezTo>
                    <a:cubicBezTo>
                      <a:pt x="133" y="565"/>
                      <a:pt x="124" y="572"/>
                      <a:pt x="144" y="565"/>
                    </a:cubicBezTo>
                    <a:cubicBezTo>
                      <a:pt x="148" y="561"/>
                      <a:pt x="153" y="558"/>
                      <a:pt x="156" y="553"/>
                    </a:cubicBezTo>
                    <a:cubicBezTo>
                      <a:pt x="158" y="549"/>
                      <a:pt x="157" y="544"/>
                      <a:pt x="160" y="541"/>
                    </a:cubicBezTo>
                    <a:cubicBezTo>
                      <a:pt x="166" y="533"/>
                      <a:pt x="208" y="513"/>
                      <a:pt x="220" y="509"/>
                    </a:cubicBezTo>
                    <a:cubicBezTo>
                      <a:pt x="238" y="481"/>
                      <a:pt x="227" y="488"/>
                      <a:pt x="248" y="481"/>
                    </a:cubicBezTo>
                    <a:cubicBezTo>
                      <a:pt x="265" y="487"/>
                      <a:pt x="266" y="499"/>
                      <a:pt x="284" y="493"/>
                    </a:cubicBezTo>
                    <a:cubicBezTo>
                      <a:pt x="296" y="481"/>
                      <a:pt x="306" y="478"/>
                      <a:pt x="320" y="469"/>
                    </a:cubicBezTo>
                    <a:cubicBezTo>
                      <a:pt x="336" y="493"/>
                      <a:pt x="323" y="469"/>
                      <a:pt x="332" y="513"/>
                    </a:cubicBezTo>
                    <a:cubicBezTo>
                      <a:pt x="336" y="532"/>
                      <a:pt x="346" y="543"/>
                      <a:pt x="352" y="561"/>
                    </a:cubicBezTo>
                    <a:cubicBezTo>
                      <a:pt x="337" y="571"/>
                      <a:pt x="341" y="579"/>
                      <a:pt x="324" y="585"/>
                    </a:cubicBezTo>
                    <a:cubicBezTo>
                      <a:pt x="308" y="609"/>
                      <a:pt x="302" y="596"/>
                      <a:pt x="280" y="589"/>
                    </a:cubicBezTo>
                    <a:cubicBezTo>
                      <a:pt x="284" y="605"/>
                      <a:pt x="298" y="624"/>
                      <a:pt x="312" y="633"/>
                    </a:cubicBezTo>
                    <a:cubicBezTo>
                      <a:pt x="324" y="598"/>
                      <a:pt x="314" y="613"/>
                      <a:pt x="344" y="597"/>
                    </a:cubicBezTo>
                    <a:cubicBezTo>
                      <a:pt x="352" y="592"/>
                      <a:pt x="368" y="581"/>
                      <a:pt x="368" y="581"/>
                    </a:cubicBezTo>
                    <a:cubicBezTo>
                      <a:pt x="369" y="572"/>
                      <a:pt x="365" y="560"/>
                      <a:pt x="372" y="553"/>
                    </a:cubicBezTo>
                    <a:cubicBezTo>
                      <a:pt x="376" y="549"/>
                      <a:pt x="378" y="564"/>
                      <a:pt x="384" y="565"/>
                    </a:cubicBezTo>
                    <a:cubicBezTo>
                      <a:pt x="389" y="566"/>
                      <a:pt x="392" y="560"/>
                      <a:pt x="396" y="557"/>
                    </a:cubicBezTo>
                    <a:cubicBezTo>
                      <a:pt x="390" y="538"/>
                      <a:pt x="374" y="528"/>
                      <a:pt x="368" y="509"/>
                    </a:cubicBezTo>
                    <a:cubicBezTo>
                      <a:pt x="371" y="501"/>
                      <a:pt x="379" y="493"/>
                      <a:pt x="376" y="485"/>
                    </a:cubicBezTo>
                    <a:cubicBezTo>
                      <a:pt x="373" y="477"/>
                      <a:pt x="368" y="461"/>
                      <a:pt x="368" y="461"/>
                    </a:cubicBezTo>
                    <a:cubicBezTo>
                      <a:pt x="380" y="443"/>
                      <a:pt x="385" y="449"/>
                      <a:pt x="396" y="465"/>
                    </a:cubicBezTo>
                    <a:cubicBezTo>
                      <a:pt x="402" y="488"/>
                      <a:pt x="411" y="497"/>
                      <a:pt x="424" y="517"/>
                    </a:cubicBezTo>
                    <a:cubicBezTo>
                      <a:pt x="418" y="536"/>
                      <a:pt x="430" y="537"/>
                      <a:pt x="412" y="549"/>
                    </a:cubicBezTo>
                    <a:cubicBezTo>
                      <a:pt x="389" y="583"/>
                      <a:pt x="414" y="540"/>
                      <a:pt x="408" y="573"/>
                    </a:cubicBezTo>
                    <a:cubicBezTo>
                      <a:pt x="407" y="582"/>
                      <a:pt x="399" y="589"/>
                      <a:pt x="396" y="597"/>
                    </a:cubicBezTo>
                    <a:cubicBezTo>
                      <a:pt x="402" y="614"/>
                      <a:pt x="398" y="619"/>
                      <a:pt x="388" y="633"/>
                    </a:cubicBezTo>
                    <a:cubicBezTo>
                      <a:pt x="399" y="665"/>
                      <a:pt x="419" y="636"/>
                      <a:pt x="440" y="629"/>
                    </a:cubicBezTo>
                    <a:cubicBezTo>
                      <a:pt x="445" y="614"/>
                      <a:pt x="439" y="608"/>
                      <a:pt x="444" y="593"/>
                    </a:cubicBezTo>
                    <a:cubicBezTo>
                      <a:pt x="440" y="581"/>
                      <a:pt x="428" y="567"/>
                      <a:pt x="444" y="557"/>
                    </a:cubicBezTo>
                    <a:cubicBezTo>
                      <a:pt x="451" y="553"/>
                      <a:pt x="468" y="549"/>
                      <a:pt x="468" y="549"/>
                    </a:cubicBezTo>
                    <a:cubicBezTo>
                      <a:pt x="484" y="554"/>
                      <a:pt x="483" y="563"/>
                      <a:pt x="492" y="577"/>
                    </a:cubicBezTo>
                    <a:cubicBezTo>
                      <a:pt x="504" y="542"/>
                      <a:pt x="492" y="552"/>
                      <a:pt x="536" y="557"/>
                    </a:cubicBezTo>
                    <a:cubicBezTo>
                      <a:pt x="528" y="526"/>
                      <a:pt x="542" y="527"/>
                      <a:pt x="568" y="521"/>
                    </a:cubicBezTo>
                    <a:cubicBezTo>
                      <a:pt x="569" y="517"/>
                      <a:pt x="576" y="490"/>
                      <a:pt x="584" y="485"/>
                    </a:cubicBezTo>
                    <a:cubicBezTo>
                      <a:pt x="591" y="481"/>
                      <a:pt x="608" y="477"/>
                      <a:pt x="608" y="477"/>
                    </a:cubicBezTo>
                    <a:cubicBezTo>
                      <a:pt x="639" y="485"/>
                      <a:pt x="614" y="492"/>
                      <a:pt x="640" y="501"/>
                    </a:cubicBezTo>
                    <a:cubicBezTo>
                      <a:pt x="644" y="497"/>
                      <a:pt x="646" y="490"/>
                      <a:pt x="652" y="489"/>
                    </a:cubicBezTo>
                    <a:cubicBezTo>
                      <a:pt x="661" y="487"/>
                      <a:pt x="672" y="497"/>
                      <a:pt x="680" y="493"/>
                    </a:cubicBezTo>
                    <a:cubicBezTo>
                      <a:pt x="685" y="491"/>
                      <a:pt x="680" y="481"/>
                      <a:pt x="676" y="477"/>
                    </a:cubicBezTo>
                    <a:cubicBezTo>
                      <a:pt x="670" y="472"/>
                      <a:pt x="660" y="472"/>
                      <a:pt x="652" y="469"/>
                    </a:cubicBezTo>
                    <a:cubicBezTo>
                      <a:pt x="648" y="468"/>
                      <a:pt x="640" y="465"/>
                      <a:pt x="640" y="465"/>
                    </a:cubicBezTo>
                    <a:cubicBezTo>
                      <a:pt x="654" y="455"/>
                      <a:pt x="659" y="451"/>
                      <a:pt x="676" y="457"/>
                    </a:cubicBezTo>
                    <a:cubicBezTo>
                      <a:pt x="685" y="455"/>
                      <a:pt x="694" y="448"/>
                      <a:pt x="704" y="449"/>
                    </a:cubicBezTo>
                    <a:cubicBezTo>
                      <a:pt x="718" y="451"/>
                      <a:pt x="759" y="463"/>
                      <a:pt x="772" y="469"/>
                    </a:cubicBezTo>
                    <a:cubicBezTo>
                      <a:pt x="784" y="475"/>
                      <a:pt x="808" y="485"/>
                      <a:pt x="808" y="485"/>
                    </a:cubicBezTo>
                    <a:cubicBezTo>
                      <a:pt x="814" y="484"/>
                      <a:pt x="833" y="481"/>
                      <a:pt x="840" y="477"/>
                    </a:cubicBezTo>
                    <a:cubicBezTo>
                      <a:pt x="848" y="472"/>
                      <a:pt x="864" y="461"/>
                      <a:pt x="864" y="461"/>
                    </a:cubicBezTo>
                    <a:cubicBezTo>
                      <a:pt x="869" y="462"/>
                      <a:pt x="889" y="465"/>
                      <a:pt x="892" y="473"/>
                    </a:cubicBezTo>
                    <a:cubicBezTo>
                      <a:pt x="897" y="486"/>
                      <a:pt x="876" y="498"/>
                      <a:pt x="868" y="501"/>
                    </a:cubicBezTo>
                    <a:cubicBezTo>
                      <a:pt x="856" y="513"/>
                      <a:pt x="845" y="513"/>
                      <a:pt x="840" y="529"/>
                    </a:cubicBezTo>
                    <a:cubicBezTo>
                      <a:pt x="845" y="545"/>
                      <a:pt x="839" y="557"/>
                      <a:pt x="844" y="573"/>
                    </a:cubicBezTo>
                    <a:cubicBezTo>
                      <a:pt x="854" y="558"/>
                      <a:pt x="858" y="555"/>
                      <a:pt x="876" y="561"/>
                    </a:cubicBezTo>
                    <a:cubicBezTo>
                      <a:pt x="885" y="588"/>
                      <a:pt x="895" y="558"/>
                      <a:pt x="908" y="549"/>
                    </a:cubicBezTo>
                    <a:cubicBezTo>
                      <a:pt x="911" y="545"/>
                      <a:pt x="912" y="540"/>
                      <a:pt x="916" y="537"/>
                    </a:cubicBezTo>
                    <a:cubicBezTo>
                      <a:pt x="919" y="534"/>
                      <a:pt x="925" y="536"/>
                      <a:pt x="928" y="533"/>
                    </a:cubicBezTo>
                    <a:cubicBezTo>
                      <a:pt x="931" y="530"/>
                      <a:pt x="930" y="525"/>
                      <a:pt x="932" y="521"/>
                    </a:cubicBezTo>
                    <a:cubicBezTo>
                      <a:pt x="939" y="506"/>
                      <a:pt x="949" y="502"/>
                      <a:pt x="964" y="497"/>
                    </a:cubicBezTo>
                    <a:cubicBezTo>
                      <a:pt x="987" y="500"/>
                      <a:pt x="1017" y="513"/>
                      <a:pt x="1040" y="513"/>
                    </a:cubicBezTo>
                    <a:lnTo>
                      <a:pt x="1180" y="541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8" name="Freeform 445"/>
              <p:cNvSpPr>
                <a:spLocks/>
              </p:cNvSpPr>
              <p:nvPr/>
            </p:nvSpPr>
            <p:spPr bwMode="gray">
              <a:xfrm>
                <a:off x="958" y="864"/>
                <a:ext cx="225" cy="170"/>
              </a:xfrm>
              <a:custGeom>
                <a:avLst/>
                <a:gdLst/>
                <a:ahLst/>
                <a:cxnLst>
                  <a:cxn ang="0">
                    <a:pos x="14" y="156"/>
                  </a:cxn>
                  <a:cxn ang="0">
                    <a:pos x="38" y="148"/>
                  </a:cxn>
                  <a:cxn ang="0">
                    <a:pos x="50" y="144"/>
                  </a:cxn>
                  <a:cxn ang="0">
                    <a:pos x="62" y="116"/>
                  </a:cxn>
                  <a:cxn ang="0">
                    <a:pos x="94" y="100"/>
                  </a:cxn>
                  <a:cxn ang="0">
                    <a:pos x="114" y="80"/>
                  </a:cxn>
                  <a:cxn ang="0">
                    <a:pos x="146" y="32"/>
                  </a:cxn>
                  <a:cxn ang="0">
                    <a:pos x="198" y="0"/>
                  </a:cxn>
                  <a:cxn ang="0">
                    <a:pos x="190" y="20"/>
                  </a:cxn>
                  <a:cxn ang="0">
                    <a:pos x="158" y="40"/>
                  </a:cxn>
                  <a:cxn ang="0">
                    <a:pos x="126" y="104"/>
                  </a:cxn>
                  <a:cxn ang="0">
                    <a:pos x="130" y="116"/>
                  </a:cxn>
                  <a:cxn ang="0">
                    <a:pos x="114" y="140"/>
                  </a:cxn>
                  <a:cxn ang="0">
                    <a:pos x="78" y="164"/>
                  </a:cxn>
                  <a:cxn ang="0">
                    <a:pos x="14" y="156"/>
                  </a:cxn>
                </a:cxnLst>
                <a:rect l="0" t="0" r="r" b="b"/>
                <a:pathLst>
                  <a:path w="225" h="170">
                    <a:moveTo>
                      <a:pt x="14" y="156"/>
                    </a:moveTo>
                    <a:cubicBezTo>
                      <a:pt x="22" y="153"/>
                      <a:pt x="30" y="151"/>
                      <a:pt x="38" y="148"/>
                    </a:cubicBezTo>
                    <a:cubicBezTo>
                      <a:pt x="42" y="147"/>
                      <a:pt x="50" y="144"/>
                      <a:pt x="50" y="144"/>
                    </a:cubicBezTo>
                    <a:cubicBezTo>
                      <a:pt x="56" y="126"/>
                      <a:pt x="43" y="122"/>
                      <a:pt x="62" y="116"/>
                    </a:cubicBezTo>
                    <a:cubicBezTo>
                      <a:pt x="80" y="89"/>
                      <a:pt x="56" y="119"/>
                      <a:pt x="94" y="100"/>
                    </a:cubicBezTo>
                    <a:cubicBezTo>
                      <a:pt x="102" y="96"/>
                      <a:pt x="106" y="85"/>
                      <a:pt x="114" y="80"/>
                    </a:cubicBezTo>
                    <a:cubicBezTo>
                      <a:pt x="131" y="55"/>
                      <a:pt x="104" y="46"/>
                      <a:pt x="146" y="32"/>
                    </a:cubicBezTo>
                    <a:cubicBezTo>
                      <a:pt x="153" y="11"/>
                      <a:pt x="180" y="12"/>
                      <a:pt x="198" y="0"/>
                    </a:cubicBezTo>
                    <a:cubicBezTo>
                      <a:pt x="225" y="9"/>
                      <a:pt x="203" y="16"/>
                      <a:pt x="190" y="20"/>
                    </a:cubicBezTo>
                    <a:cubicBezTo>
                      <a:pt x="198" y="43"/>
                      <a:pt x="175" y="34"/>
                      <a:pt x="158" y="40"/>
                    </a:cubicBezTo>
                    <a:cubicBezTo>
                      <a:pt x="144" y="60"/>
                      <a:pt x="146" y="91"/>
                      <a:pt x="126" y="104"/>
                    </a:cubicBezTo>
                    <a:cubicBezTo>
                      <a:pt x="127" y="108"/>
                      <a:pt x="131" y="112"/>
                      <a:pt x="130" y="116"/>
                    </a:cubicBezTo>
                    <a:cubicBezTo>
                      <a:pt x="127" y="125"/>
                      <a:pt x="114" y="140"/>
                      <a:pt x="114" y="140"/>
                    </a:cubicBezTo>
                    <a:cubicBezTo>
                      <a:pt x="143" y="150"/>
                      <a:pt x="95" y="153"/>
                      <a:pt x="78" y="164"/>
                    </a:cubicBezTo>
                    <a:cubicBezTo>
                      <a:pt x="68" y="161"/>
                      <a:pt x="0" y="170"/>
                      <a:pt x="14" y="156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9" name="Freeform 446"/>
              <p:cNvSpPr>
                <a:spLocks/>
              </p:cNvSpPr>
              <p:nvPr/>
            </p:nvSpPr>
            <p:spPr bwMode="gray">
              <a:xfrm>
                <a:off x="948" y="919"/>
                <a:ext cx="118" cy="67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48" y="33"/>
                  </a:cxn>
                  <a:cxn ang="0">
                    <a:pos x="96" y="9"/>
                  </a:cxn>
                  <a:cxn ang="0">
                    <a:pos x="108" y="1"/>
                  </a:cxn>
                  <a:cxn ang="0">
                    <a:pos x="116" y="13"/>
                  </a:cxn>
                  <a:cxn ang="0">
                    <a:pos x="76" y="41"/>
                  </a:cxn>
                  <a:cxn ang="0">
                    <a:pos x="44" y="65"/>
                  </a:cxn>
                  <a:cxn ang="0">
                    <a:pos x="28" y="61"/>
                  </a:cxn>
                  <a:cxn ang="0">
                    <a:pos x="16" y="65"/>
                  </a:cxn>
                  <a:cxn ang="0">
                    <a:pos x="12" y="49"/>
                  </a:cxn>
                </a:cxnLst>
                <a:rect l="0" t="0" r="r" b="b"/>
                <a:pathLst>
                  <a:path w="118" h="67">
                    <a:moveTo>
                      <a:pt x="12" y="49"/>
                    </a:moveTo>
                    <a:cubicBezTo>
                      <a:pt x="23" y="42"/>
                      <a:pt x="48" y="33"/>
                      <a:pt x="48" y="33"/>
                    </a:cubicBezTo>
                    <a:cubicBezTo>
                      <a:pt x="56" y="8"/>
                      <a:pt x="70" y="12"/>
                      <a:pt x="96" y="9"/>
                    </a:cubicBezTo>
                    <a:cubicBezTo>
                      <a:pt x="100" y="6"/>
                      <a:pt x="103" y="0"/>
                      <a:pt x="108" y="1"/>
                    </a:cubicBezTo>
                    <a:cubicBezTo>
                      <a:pt x="113" y="2"/>
                      <a:pt x="118" y="9"/>
                      <a:pt x="116" y="13"/>
                    </a:cubicBezTo>
                    <a:cubicBezTo>
                      <a:pt x="106" y="37"/>
                      <a:pt x="95" y="36"/>
                      <a:pt x="76" y="41"/>
                    </a:cubicBezTo>
                    <a:cubicBezTo>
                      <a:pt x="62" y="50"/>
                      <a:pt x="54" y="51"/>
                      <a:pt x="44" y="65"/>
                    </a:cubicBezTo>
                    <a:cubicBezTo>
                      <a:pt x="39" y="64"/>
                      <a:pt x="33" y="61"/>
                      <a:pt x="28" y="61"/>
                    </a:cubicBezTo>
                    <a:cubicBezTo>
                      <a:pt x="24" y="61"/>
                      <a:pt x="20" y="67"/>
                      <a:pt x="16" y="65"/>
                    </a:cubicBezTo>
                    <a:cubicBezTo>
                      <a:pt x="0" y="59"/>
                      <a:pt x="7" y="54"/>
                      <a:pt x="12" y="4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0" name="Freeform 447"/>
              <p:cNvSpPr>
                <a:spLocks/>
              </p:cNvSpPr>
              <p:nvPr/>
            </p:nvSpPr>
            <p:spPr bwMode="gray">
              <a:xfrm>
                <a:off x="1124" y="693"/>
                <a:ext cx="134" cy="74"/>
              </a:xfrm>
              <a:custGeom>
                <a:avLst/>
                <a:gdLst/>
                <a:ahLst/>
                <a:cxnLst>
                  <a:cxn ang="0">
                    <a:pos x="8" y="59"/>
                  </a:cxn>
                  <a:cxn ang="0">
                    <a:pos x="20" y="31"/>
                  </a:cxn>
                  <a:cxn ang="0">
                    <a:pos x="92" y="23"/>
                  </a:cxn>
                  <a:cxn ang="0">
                    <a:pos x="88" y="51"/>
                  </a:cxn>
                  <a:cxn ang="0">
                    <a:pos x="28" y="71"/>
                  </a:cxn>
                  <a:cxn ang="0">
                    <a:pos x="8" y="59"/>
                  </a:cxn>
                </a:cxnLst>
                <a:rect l="0" t="0" r="r" b="b"/>
                <a:pathLst>
                  <a:path w="134" h="74">
                    <a:moveTo>
                      <a:pt x="8" y="59"/>
                    </a:moveTo>
                    <a:cubicBezTo>
                      <a:pt x="2" y="42"/>
                      <a:pt x="3" y="37"/>
                      <a:pt x="20" y="31"/>
                    </a:cubicBezTo>
                    <a:cubicBezTo>
                      <a:pt x="40" y="0"/>
                      <a:pt x="60" y="18"/>
                      <a:pt x="92" y="23"/>
                    </a:cubicBezTo>
                    <a:cubicBezTo>
                      <a:pt x="134" y="37"/>
                      <a:pt x="105" y="42"/>
                      <a:pt x="88" y="51"/>
                    </a:cubicBezTo>
                    <a:cubicBezTo>
                      <a:pt x="68" y="61"/>
                      <a:pt x="49" y="64"/>
                      <a:pt x="28" y="71"/>
                    </a:cubicBezTo>
                    <a:cubicBezTo>
                      <a:pt x="1" y="67"/>
                      <a:pt x="0" y="74"/>
                      <a:pt x="8" y="59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1" name="Freeform 448"/>
              <p:cNvSpPr>
                <a:spLocks/>
              </p:cNvSpPr>
              <p:nvPr/>
            </p:nvSpPr>
            <p:spPr bwMode="gray">
              <a:xfrm>
                <a:off x="1272" y="464"/>
                <a:ext cx="352" cy="192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8" y="192"/>
                  </a:cxn>
                  <a:cxn ang="0">
                    <a:pos x="40" y="168"/>
                  </a:cxn>
                  <a:cxn ang="0">
                    <a:pos x="128" y="132"/>
                  </a:cxn>
                  <a:cxn ang="0">
                    <a:pos x="156" y="120"/>
                  </a:cxn>
                  <a:cxn ang="0">
                    <a:pos x="180" y="112"/>
                  </a:cxn>
                  <a:cxn ang="0">
                    <a:pos x="188" y="100"/>
                  </a:cxn>
                  <a:cxn ang="0">
                    <a:pos x="224" y="88"/>
                  </a:cxn>
                  <a:cxn ang="0">
                    <a:pos x="272" y="64"/>
                  </a:cxn>
                  <a:cxn ang="0">
                    <a:pos x="352" y="40"/>
                  </a:cxn>
                  <a:cxn ang="0">
                    <a:pos x="324" y="0"/>
                  </a:cxn>
                  <a:cxn ang="0">
                    <a:pos x="200" y="52"/>
                  </a:cxn>
                  <a:cxn ang="0">
                    <a:pos x="76" y="108"/>
                  </a:cxn>
                  <a:cxn ang="0">
                    <a:pos x="0" y="156"/>
                  </a:cxn>
                </a:cxnLst>
                <a:rect l="0" t="0" r="r" b="b"/>
                <a:pathLst>
                  <a:path w="352" h="192">
                    <a:moveTo>
                      <a:pt x="0" y="156"/>
                    </a:moveTo>
                    <a:cubicBezTo>
                      <a:pt x="11" y="172"/>
                      <a:pt x="2" y="175"/>
                      <a:pt x="8" y="192"/>
                    </a:cubicBezTo>
                    <a:cubicBezTo>
                      <a:pt x="23" y="187"/>
                      <a:pt x="27" y="177"/>
                      <a:pt x="40" y="168"/>
                    </a:cubicBezTo>
                    <a:cubicBezTo>
                      <a:pt x="63" y="134"/>
                      <a:pt x="90" y="135"/>
                      <a:pt x="128" y="132"/>
                    </a:cubicBezTo>
                    <a:cubicBezTo>
                      <a:pt x="170" y="121"/>
                      <a:pt x="120" y="136"/>
                      <a:pt x="156" y="120"/>
                    </a:cubicBezTo>
                    <a:cubicBezTo>
                      <a:pt x="164" y="117"/>
                      <a:pt x="180" y="112"/>
                      <a:pt x="180" y="112"/>
                    </a:cubicBezTo>
                    <a:cubicBezTo>
                      <a:pt x="183" y="108"/>
                      <a:pt x="184" y="103"/>
                      <a:pt x="188" y="100"/>
                    </a:cubicBezTo>
                    <a:cubicBezTo>
                      <a:pt x="188" y="100"/>
                      <a:pt x="218" y="90"/>
                      <a:pt x="224" y="88"/>
                    </a:cubicBezTo>
                    <a:cubicBezTo>
                      <a:pt x="241" y="82"/>
                      <a:pt x="255" y="70"/>
                      <a:pt x="272" y="64"/>
                    </a:cubicBezTo>
                    <a:cubicBezTo>
                      <a:pt x="296" y="40"/>
                      <a:pt x="319" y="43"/>
                      <a:pt x="352" y="40"/>
                    </a:cubicBezTo>
                    <a:cubicBezTo>
                      <a:pt x="328" y="32"/>
                      <a:pt x="324" y="25"/>
                      <a:pt x="324" y="0"/>
                    </a:cubicBezTo>
                    <a:lnTo>
                      <a:pt x="200" y="52"/>
                    </a:lnTo>
                    <a:lnTo>
                      <a:pt x="76" y="108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2" name="Freeform 449"/>
              <p:cNvSpPr>
                <a:spLocks/>
              </p:cNvSpPr>
              <p:nvPr/>
            </p:nvSpPr>
            <p:spPr bwMode="gray">
              <a:xfrm>
                <a:off x="1692" y="528"/>
                <a:ext cx="187" cy="84"/>
              </a:xfrm>
              <a:custGeom>
                <a:avLst/>
                <a:gdLst/>
                <a:ahLst/>
                <a:cxnLst>
                  <a:cxn ang="0">
                    <a:pos x="8" y="68"/>
                  </a:cxn>
                  <a:cxn ang="0">
                    <a:pos x="56" y="40"/>
                  </a:cxn>
                  <a:cxn ang="0">
                    <a:pos x="76" y="4"/>
                  </a:cxn>
                  <a:cxn ang="0">
                    <a:pos x="100" y="16"/>
                  </a:cxn>
                  <a:cxn ang="0">
                    <a:pos x="136" y="0"/>
                  </a:cxn>
                  <a:cxn ang="0">
                    <a:pos x="164" y="16"/>
                  </a:cxn>
                  <a:cxn ang="0">
                    <a:pos x="184" y="20"/>
                  </a:cxn>
                  <a:cxn ang="0">
                    <a:pos x="180" y="36"/>
                  </a:cxn>
                  <a:cxn ang="0">
                    <a:pos x="164" y="32"/>
                  </a:cxn>
                  <a:cxn ang="0">
                    <a:pos x="128" y="32"/>
                  </a:cxn>
                  <a:cxn ang="0">
                    <a:pos x="100" y="48"/>
                  </a:cxn>
                  <a:cxn ang="0">
                    <a:pos x="124" y="56"/>
                  </a:cxn>
                  <a:cxn ang="0">
                    <a:pos x="92" y="64"/>
                  </a:cxn>
                  <a:cxn ang="0">
                    <a:pos x="60" y="52"/>
                  </a:cxn>
                  <a:cxn ang="0">
                    <a:pos x="52" y="64"/>
                  </a:cxn>
                  <a:cxn ang="0">
                    <a:pos x="28" y="68"/>
                  </a:cxn>
                  <a:cxn ang="0">
                    <a:pos x="8" y="68"/>
                  </a:cxn>
                </a:cxnLst>
                <a:rect l="0" t="0" r="r" b="b"/>
                <a:pathLst>
                  <a:path w="187" h="84">
                    <a:moveTo>
                      <a:pt x="8" y="68"/>
                    </a:moveTo>
                    <a:cubicBezTo>
                      <a:pt x="29" y="63"/>
                      <a:pt x="35" y="47"/>
                      <a:pt x="56" y="40"/>
                    </a:cubicBezTo>
                    <a:cubicBezTo>
                      <a:pt x="62" y="23"/>
                      <a:pt x="61" y="14"/>
                      <a:pt x="76" y="4"/>
                    </a:cubicBezTo>
                    <a:cubicBezTo>
                      <a:pt x="84" y="7"/>
                      <a:pt x="91" y="15"/>
                      <a:pt x="100" y="16"/>
                    </a:cubicBezTo>
                    <a:cubicBezTo>
                      <a:pt x="110" y="18"/>
                      <a:pt x="127" y="3"/>
                      <a:pt x="136" y="0"/>
                    </a:cubicBezTo>
                    <a:cubicBezTo>
                      <a:pt x="163" y="9"/>
                      <a:pt x="137" y="25"/>
                      <a:pt x="164" y="16"/>
                    </a:cubicBezTo>
                    <a:cubicBezTo>
                      <a:pt x="171" y="17"/>
                      <a:pt x="180" y="15"/>
                      <a:pt x="184" y="20"/>
                    </a:cubicBezTo>
                    <a:cubicBezTo>
                      <a:pt x="187" y="24"/>
                      <a:pt x="185" y="33"/>
                      <a:pt x="180" y="36"/>
                    </a:cubicBezTo>
                    <a:cubicBezTo>
                      <a:pt x="175" y="39"/>
                      <a:pt x="169" y="33"/>
                      <a:pt x="164" y="32"/>
                    </a:cubicBezTo>
                    <a:cubicBezTo>
                      <a:pt x="135" y="42"/>
                      <a:pt x="147" y="45"/>
                      <a:pt x="128" y="32"/>
                    </a:cubicBezTo>
                    <a:cubicBezTo>
                      <a:pt x="115" y="35"/>
                      <a:pt x="91" y="37"/>
                      <a:pt x="100" y="48"/>
                    </a:cubicBezTo>
                    <a:cubicBezTo>
                      <a:pt x="105" y="55"/>
                      <a:pt x="124" y="56"/>
                      <a:pt x="124" y="56"/>
                    </a:cubicBezTo>
                    <a:cubicBezTo>
                      <a:pt x="113" y="72"/>
                      <a:pt x="109" y="75"/>
                      <a:pt x="92" y="64"/>
                    </a:cubicBezTo>
                    <a:cubicBezTo>
                      <a:pt x="82" y="49"/>
                      <a:pt x="78" y="46"/>
                      <a:pt x="60" y="52"/>
                    </a:cubicBezTo>
                    <a:cubicBezTo>
                      <a:pt x="57" y="56"/>
                      <a:pt x="56" y="62"/>
                      <a:pt x="52" y="64"/>
                    </a:cubicBezTo>
                    <a:cubicBezTo>
                      <a:pt x="45" y="68"/>
                      <a:pt x="36" y="66"/>
                      <a:pt x="28" y="68"/>
                    </a:cubicBezTo>
                    <a:cubicBezTo>
                      <a:pt x="2" y="74"/>
                      <a:pt x="0" y="84"/>
                      <a:pt x="8" y="6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3" name="Freeform 450"/>
              <p:cNvSpPr>
                <a:spLocks/>
              </p:cNvSpPr>
              <p:nvPr/>
            </p:nvSpPr>
            <p:spPr bwMode="gray">
              <a:xfrm>
                <a:off x="2022" y="526"/>
                <a:ext cx="178" cy="46"/>
              </a:xfrm>
              <a:custGeom>
                <a:avLst/>
                <a:gdLst/>
                <a:ahLst/>
                <a:cxnLst>
                  <a:cxn ang="0">
                    <a:pos x="6" y="18"/>
                  </a:cxn>
                  <a:cxn ang="0">
                    <a:pos x="78" y="38"/>
                  </a:cxn>
                  <a:cxn ang="0">
                    <a:pos x="114" y="22"/>
                  </a:cxn>
                  <a:cxn ang="0">
                    <a:pos x="166" y="26"/>
                  </a:cxn>
                  <a:cxn ang="0">
                    <a:pos x="138" y="26"/>
                  </a:cxn>
                  <a:cxn ang="0">
                    <a:pos x="86" y="46"/>
                  </a:cxn>
                  <a:cxn ang="0">
                    <a:pos x="2" y="22"/>
                  </a:cxn>
                  <a:cxn ang="0">
                    <a:pos x="6" y="18"/>
                  </a:cxn>
                </a:cxnLst>
                <a:rect l="0" t="0" r="r" b="b"/>
                <a:pathLst>
                  <a:path w="178" h="46">
                    <a:moveTo>
                      <a:pt x="6" y="18"/>
                    </a:moveTo>
                    <a:cubicBezTo>
                      <a:pt x="41" y="6"/>
                      <a:pt x="52" y="12"/>
                      <a:pt x="78" y="38"/>
                    </a:cubicBezTo>
                    <a:cubicBezTo>
                      <a:pt x="89" y="31"/>
                      <a:pt x="114" y="22"/>
                      <a:pt x="114" y="22"/>
                    </a:cubicBezTo>
                    <a:cubicBezTo>
                      <a:pt x="129" y="0"/>
                      <a:pt x="148" y="14"/>
                      <a:pt x="166" y="26"/>
                    </a:cubicBezTo>
                    <a:cubicBezTo>
                      <a:pt x="116" y="39"/>
                      <a:pt x="178" y="26"/>
                      <a:pt x="138" y="26"/>
                    </a:cubicBezTo>
                    <a:cubicBezTo>
                      <a:pt x="119" y="26"/>
                      <a:pt x="103" y="40"/>
                      <a:pt x="86" y="46"/>
                    </a:cubicBezTo>
                    <a:cubicBezTo>
                      <a:pt x="70" y="41"/>
                      <a:pt x="15" y="29"/>
                      <a:pt x="2" y="22"/>
                    </a:cubicBezTo>
                    <a:cubicBezTo>
                      <a:pt x="0" y="21"/>
                      <a:pt x="5" y="19"/>
                      <a:pt x="6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4" name="Freeform 451"/>
              <p:cNvSpPr>
                <a:spLocks/>
              </p:cNvSpPr>
              <p:nvPr/>
            </p:nvSpPr>
            <p:spPr bwMode="gray">
              <a:xfrm>
                <a:off x="1924" y="616"/>
                <a:ext cx="240" cy="108"/>
              </a:xfrm>
              <a:custGeom>
                <a:avLst/>
                <a:gdLst/>
                <a:ahLst/>
                <a:cxnLst>
                  <a:cxn ang="0">
                    <a:pos x="36" y="108"/>
                  </a:cxn>
                  <a:cxn ang="0">
                    <a:pos x="0" y="88"/>
                  </a:cxn>
                  <a:cxn ang="0">
                    <a:pos x="28" y="64"/>
                  </a:cxn>
                  <a:cxn ang="0">
                    <a:pos x="32" y="52"/>
                  </a:cxn>
                  <a:cxn ang="0">
                    <a:pos x="56" y="44"/>
                  </a:cxn>
                  <a:cxn ang="0">
                    <a:pos x="60" y="32"/>
                  </a:cxn>
                  <a:cxn ang="0">
                    <a:pos x="168" y="4"/>
                  </a:cxn>
                  <a:cxn ang="0">
                    <a:pos x="180" y="8"/>
                  </a:cxn>
                  <a:cxn ang="0">
                    <a:pos x="204" y="0"/>
                  </a:cxn>
                  <a:cxn ang="0">
                    <a:pos x="216" y="20"/>
                  </a:cxn>
                  <a:cxn ang="0">
                    <a:pos x="144" y="36"/>
                  </a:cxn>
                  <a:cxn ang="0">
                    <a:pos x="64" y="56"/>
                  </a:cxn>
                  <a:cxn ang="0">
                    <a:pos x="52" y="84"/>
                  </a:cxn>
                  <a:cxn ang="0">
                    <a:pos x="36" y="108"/>
                  </a:cxn>
                </a:cxnLst>
                <a:rect l="0" t="0" r="r" b="b"/>
                <a:pathLst>
                  <a:path w="240" h="108">
                    <a:moveTo>
                      <a:pt x="36" y="108"/>
                    </a:moveTo>
                    <a:cubicBezTo>
                      <a:pt x="19" y="102"/>
                      <a:pt x="6" y="107"/>
                      <a:pt x="0" y="88"/>
                    </a:cubicBezTo>
                    <a:cubicBezTo>
                      <a:pt x="5" y="72"/>
                      <a:pt x="14" y="73"/>
                      <a:pt x="28" y="64"/>
                    </a:cubicBezTo>
                    <a:cubicBezTo>
                      <a:pt x="29" y="60"/>
                      <a:pt x="29" y="54"/>
                      <a:pt x="32" y="52"/>
                    </a:cubicBezTo>
                    <a:cubicBezTo>
                      <a:pt x="39" y="47"/>
                      <a:pt x="56" y="44"/>
                      <a:pt x="56" y="44"/>
                    </a:cubicBezTo>
                    <a:cubicBezTo>
                      <a:pt x="57" y="40"/>
                      <a:pt x="57" y="35"/>
                      <a:pt x="60" y="32"/>
                    </a:cubicBezTo>
                    <a:cubicBezTo>
                      <a:pt x="73" y="22"/>
                      <a:pt x="148" y="7"/>
                      <a:pt x="168" y="4"/>
                    </a:cubicBezTo>
                    <a:cubicBezTo>
                      <a:pt x="172" y="5"/>
                      <a:pt x="176" y="8"/>
                      <a:pt x="180" y="8"/>
                    </a:cubicBezTo>
                    <a:cubicBezTo>
                      <a:pt x="188" y="7"/>
                      <a:pt x="204" y="0"/>
                      <a:pt x="204" y="0"/>
                    </a:cubicBezTo>
                    <a:cubicBezTo>
                      <a:pt x="221" y="6"/>
                      <a:pt x="240" y="4"/>
                      <a:pt x="216" y="20"/>
                    </a:cubicBezTo>
                    <a:cubicBezTo>
                      <a:pt x="199" y="14"/>
                      <a:pt x="164" y="31"/>
                      <a:pt x="144" y="36"/>
                    </a:cubicBezTo>
                    <a:cubicBezTo>
                      <a:pt x="110" y="25"/>
                      <a:pt x="93" y="46"/>
                      <a:pt x="64" y="56"/>
                    </a:cubicBezTo>
                    <a:cubicBezTo>
                      <a:pt x="70" y="73"/>
                      <a:pt x="69" y="78"/>
                      <a:pt x="52" y="84"/>
                    </a:cubicBezTo>
                    <a:cubicBezTo>
                      <a:pt x="48" y="90"/>
                      <a:pt x="42" y="108"/>
                      <a:pt x="36" y="10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" name="Freeform 452"/>
              <p:cNvSpPr>
                <a:spLocks/>
              </p:cNvSpPr>
              <p:nvPr/>
            </p:nvSpPr>
            <p:spPr bwMode="gray">
              <a:xfrm>
                <a:off x="989" y="1192"/>
                <a:ext cx="31" cy="30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31" y="0"/>
                  </a:cxn>
                  <a:cxn ang="0">
                    <a:pos x="19" y="24"/>
                  </a:cxn>
                  <a:cxn ang="0">
                    <a:pos x="3" y="28"/>
                  </a:cxn>
                </a:cxnLst>
                <a:rect l="0" t="0" r="r" b="b"/>
                <a:pathLst>
                  <a:path w="31" h="30">
                    <a:moveTo>
                      <a:pt x="3" y="28"/>
                    </a:moveTo>
                    <a:cubicBezTo>
                      <a:pt x="8" y="8"/>
                      <a:pt x="12" y="6"/>
                      <a:pt x="31" y="0"/>
                    </a:cubicBezTo>
                    <a:cubicBezTo>
                      <a:pt x="29" y="5"/>
                      <a:pt x="25" y="22"/>
                      <a:pt x="19" y="24"/>
                    </a:cubicBezTo>
                    <a:cubicBezTo>
                      <a:pt x="0" y="30"/>
                      <a:pt x="3" y="9"/>
                      <a:pt x="3" y="2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6" name="Freeform 453"/>
              <p:cNvSpPr>
                <a:spLocks/>
              </p:cNvSpPr>
              <p:nvPr/>
            </p:nvSpPr>
            <p:spPr bwMode="gray">
              <a:xfrm>
                <a:off x="954" y="1232"/>
                <a:ext cx="44" cy="32"/>
              </a:xfrm>
              <a:custGeom>
                <a:avLst/>
                <a:gdLst/>
                <a:ahLst/>
                <a:cxnLst>
                  <a:cxn ang="0">
                    <a:pos x="6" y="32"/>
                  </a:cxn>
                  <a:cxn ang="0">
                    <a:pos x="22" y="0"/>
                  </a:cxn>
                  <a:cxn ang="0">
                    <a:pos x="38" y="4"/>
                  </a:cxn>
                  <a:cxn ang="0">
                    <a:pos x="6" y="32"/>
                  </a:cxn>
                </a:cxnLst>
                <a:rect l="0" t="0" r="r" b="b"/>
                <a:pathLst>
                  <a:path w="44" h="32">
                    <a:moveTo>
                      <a:pt x="6" y="32"/>
                    </a:moveTo>
                    <a:cubicBezTo>
                      <a:pt x="0" y="14"/>
                      <a:pt x="7" y="10"/>
                      <a:pt x="22" y="0"/>
                    </a:cubicBezTo>
                    <a:cubicBezTo>
                      <a:pt x="27" y="1"/>
                      <a:pt x="35" y="0"/>
                      <a:pt x="38" y="4"/>
                    </a:cubicBezTo>
                    <a:cubicBezTo>
                      <a:pt x="44" y="13"/>
                      <a:pt x="16" y="32"/>
                      <a:pt x="6" y="3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7" name="Freeform 454"/>
              <p:cNvSpPr>
                <a:spLocks/>
              </p:cNvSpPr>
              <p:nvPr/>
            </p:nvSpPr>
            <p:spPr bwMode="gray">
              <a:xfrm>
                <a:off x="1099" y="1354"/>
                <a:ext cx="76" cy="18"/>
              </a:xfrm>
              <a:custGeom>
                <a:avLst/>
                <a:gdLst/>
                <a:ahLst/>
                <a:cxnLst>
                  <a:cxn ang="0">
                    <a:pos x="37" y="18"/>
                  </a:cxn>
                  <a:cxn ang="0">
                    <a:pos x="25" y="2"/>
                  </a:cxn>
                  <a:cxn ang="0">
                    <a:pos x="37" y="18"/>
                  </a:cxn>
                </a:cxnLst>
                <a:rect l="0" t="0" r="r" b="b"/>
                <a:pathLst>
                  <a:path w="76" h="18">
                    <a:moveTo>
                      <a:pt x="37" y="18"/>
                    </a:moveTo>
                    <a:cubicBezTo>
                      <a:pt x="25" y="14"/>
                      <a:pt x="0" y="10"/>
                      <a:pt x="25" y="2"/>
                    </a:cubicBezTo>
                    <a:cubicBezTo>
                      <a:pt x="76" y="9"/>
                      <a:pt x="46" y="0"/>
                      <a:pt x="37" y="18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8" name="Freeform 455"/>
              <p:cNvSpPr>
                <a:spLocks/>
              </p:cNvSpPr>
              <p:nvPr/>
            </p:nvSpPr>
            <p:spPr bwMode="gray">
              <a:xfrm>
                <a:off x="1228" y="1351"/>
                <a:ext cx="42" cy="44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12" y="9"/>
                  </a:cxn>
                  <a:cxn ang="0">
                    <a:pos x="0" y="21"/>
                  </a:cxn>
                </a:cxnLst>
                <a:rect l="0" t="0" r="r" b="b"/>
                <a:pathLst>
                  <a:path w="42" h="44">
                    <a:moveTo>
                      <a:pt x="0" y="21"/>
                    </a:moveTo>
                    <a:cubicBezTo>
                      <a:pt x="4" y="17"/>
                      <a:pt x="7" y="11"/>
                      <a:pt x="12" y="9"/>
                    </a:cubicBezTo>
                    <a:cubicBezTo>
                      <a:pt x="42" y="0"/>
                      <a:pt x="23" y="44"/>
                      <a:pt x="0" y="21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9" name="Freeform 456"/>
              <p:cNvSpPr>
                <a:spLocks/>
              </p:cNvSpPr>
              <p:nvPr/>
            </p:nvSpPr>
            <p:spPr bwMode="gray">
              <a:xfrm>
                <a:off x="885" y="1230"/>
                <a:ext cx="31" cy="30"/>
              </a:xfrm>
              <a:custGeom>
                <a:avLst/>
                <a:gdLst/>
                <a:ahLst/>
                <a:cxnLst>
                  <a:cxn ang="0">
                    <a:pos x="7" y="22"/>
                  </a:cxn>
                  <a:cxn ang="0">
                    <a:pos x="31" y="10"/>
                  </a:cxn>
                  <a:cxn ang="0">
                    <a:pos x="7" y="22"/>
                  </a:cxn>
                </a:cxnLst>
                <a:rect l="0" t="0" r="r" b="b"/>
                <a:pathLst>
                  <a:path w="31" h="30">
                    <a:moveTo>
                      <a:pt x="7" y="22"/>
                    </a:moveTo>
                    <a:cubicBezTo>
                      <a:pt x="0" y="0"/>
                      <a:pt x="15" y="6"/>
                      <a:pt x="31" y="10"/>
                    </a:cubicBezTo>
                    <a:cubicBezTo>
                      <a:pt x="14" y="16"/>
                      <a:pt x="15" y="30"/>
                      <a:pt x="7" y="22"/>
                    </a:cubicBezTo>
                    <a:close/>
                  </a:path>
                </a:pathLst>
              </a:custGeom>
              <a:solidFill>
                <a:schemeClr val="accent1">
                  <a:alpha val="14999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70" name="Прямоугольник 269"/>
          <p:cNvSpPr/>
          <p:nvPr/>
        </p:nvSpPr>
        <p:spPr>
          <a:xfrm>
            <a:off x="928662" y="642918"/>
            <a:ext cx="78581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Всеукраинская благотворительная организация "АСЕТ" была основана </a:t>
            </a:r>
          </a:p>
          <a:p>
            <a:r>
              <a:rPr lang="ru-RU" sz="3200" dirty="0" smtClean="0"/>
              <a:t>в мае 2005 года. </a:t>
            </a:r>
          </a:p>
          <a:p>
            <a:r>
              <a:rPr lang="ru-RU" sz="3200" dirty="0" smtClean="0"/>
              <a:t>Программа АСЕТ в Украине начала работать с 2003 года.</a:t>
            </a:r>
            <a:r>
              <a:rPr lang="en-US" sz="3200" dirty="0" smtClean="0"/>
              <a:t> </a:t>
            </a:r>
            <a:r>
              <a:rPr lang="ru-RU" sz="3200" dirty="0" smtClean="0"/>
              <a:t>АСЕТ в Украине является частью </a:t>
            </a:r>
            <a:r>
              <a:rPr lang="ru-RU" sz="3200" dirty="0" smtClean="0">
                <a:solidFill>
                  <a:srgbClr val="307A8C"/>
                </a:solidFill>
              </a:rPr>
              <a:t>АСЕТ </a:t>
            </a:r>
            <a:r>
              <a:rPr lang="ru-RU" sz="3200" dirty="0" err="1" smtClean="0">
                <a:solidFill>
                  <a:srgbClr val="307A8C"/>
                </a:solidFill>
              </a:rPr>
              <a:t>International</a:t>
            </a:r>
            <a:r>
              <a:rPr lang="ru-RU" sz="3200" dirty="0" smtClean="0"/>
              <a:t>, которая</a:t>
            </a:r>
            <a:r>
              <a:rPr lang="en-US" sz="3200" dirty="0" smtClean="0"/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была основана доктором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Патриком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Диксоном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1988 году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в Англии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/>
              <a:t>(г. Лондон) и распространяет свою работу в более, чем 20</a:t>
            </a:r>
            <a:r>
              <a:rPr lang="en-US" sz="3200" dirty="0" smtClean="0"/>
              <a:t> </a:t>
            </a:r>
            <a:r>
              <a:rPr lang="ru-RU" sz="3200" dirty="0" smtClean="0"/>
              <a:t>странах мира 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ru-RU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http://acet-international.org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9688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357166"/>
            <a:ext cx="8501122" cy="5500726"/>
          </a:xfrm>
        </p:spPr>
        <p:txBody>
          <a:bodyPr>
            <a:normAutofit fontScale="92500"/>
          </a:bodyPr>
          <a:lstStyle/>
          <a:p>
            <a:endParaRPr lang="en-US" sz="2800" dirty="0" smtClean="0"/>
          </a:p>
          <a:p>
            <a:pPr>
              <a:buNone/>
            </a:pPr>
            <a:endParaRPr lang="en-US" sz="900" dirty="0" smtClean="0"/>
          </a:p>
          <a:p>
            <a:r>
              <a:rPr lang="ru-RU" sz="2800" dirty="0" smtClean="0"/>
              <a:t>Главный офис в </a:t>
            </a:r>
            <a:r>
              <a:rPr lang="ru-RU" sz="2800" dirty="0" smtClean="0">
                <a:solidFill>
                  <a:srgbClr val="307A8C"/>
                </a:solidFill>
              </a:rPr>
              <a:t>г. Житомир</a:t>
            </a:r>
            <a:r>
              <a:rPr lang="ru-RU" sz="2800" dirty="0" smtClean="0"/>
              <a:t> работает как ресурсно-информационный центр, который поддерживает работу в разных городах Украины </a:t>
            </a:r>
          </a:p>
          <a:p>
            <a:endParaRPr lang="ru-RU" sz="1800" dirty="0" smtClean="0"/>
          </a:p>
          <a:p>
            <a:r>
              <a:rPr lang="ru-RU" sz="2800" dirty="0" smtClean="0"/>
              <a:t>В проекте </a:t>
            </a:r>
            <a:r>
              <a:rPr lang="ru-RU" sz="2800" dirty="0" smtClean="0"/>
              <a:t>задействовано</a:t>
            </a:r>
            <a:r>
              <a:rPr lang="en-US" sz="2800" dirty="0" smtClean="0"/>
              <a:t> </a:t>
            </a:r>
            <a:r>
              <a:rPr lang="ru-RU" sz="2800" dirty="0" smtClean="0"/>
              <a:t>600 </a:t>
            </a:r>
            <a:r>
              <a:rPr lang="ru-RU" sz="2800" dirty="0" smtClean="0"/>
              <a:t>волонтеров и </a:t>
            </a:r>
          </a:p>
          <a:p>
            <a:pPr>
              <a:buNone/>
            </a:pPr>
            <a:r>
              <a:rPr lang="ru-RU" sz="2800" dirty="0" smtClean="0"/>
              <a:t>   10 работников офиса</a:t>
            </a:r>
          </a:p>
          <a:p>
            <a:endParaRPr lang="ru-RU" sz="1800" dirty="0" smtClean="0"/>
          </a:p>
          <a:p>
            <a:pPr>
              <a:buNone/>
            </a:pPr>
            <a:endParaRPr lang="ru-RU" sz="1800" dirty="0" smtClean="0"/>
          </a:p>
          <a:p>
            <a:r>
              <a:rPr lang="ru-RU" sz="2800" dirty="0" smtClean="0"/>
              <a:t>За это время </a:t>
            </a:r>
            <a:r>
              <a:rPr lang="ru-RU" sz="2800" dirty="0" smtClean="0"/>
              <a:t> </a:t>
            </a:r>
            <a:r>
              <a:rPr lang="ru-RU" sz="2800" dirty="0" smtClean="0"/>
              <a:t>деятельность "</a:t>
            </a:r>
            <a:r>
              <a:rPr lang="ru-RU" sz="2800" dirty="0" smtClean="0"/>
              <a:t>АСЕТ" распространила </a:t>
            </a:r>
            <a:r>
              <a:rPr lang="ru-RU" sz="2800" dirty="0" smtClean="0"/>
              <a:t>свою </a:t>
            </a:r>
            <a:r>
              <a:rPr lang="ru-RU" sz="2800" dirty="0" smtClean="0"/>
              <a:t>  </a:t>
            </a:r>
            <a:r>
              <a:rPr lang="ru-RU" sz="2800" dirty="0" smtClean="0"/>
              <a:t>работу в</a:t>
            </a:r>
            <a:r>
              <a:rPr lang="en-US" sz="2800" dirty="0" smtClean="0">
                <a:solidFill>
                  <a:srgbClr val="307A8C"/>
                </a:solidFill>
              </a:rPr>
              <a:t>12</a:t>
            </a:r>
            <a:r>
              <a:rPr lang="ru-RU" sz="2800" dirty="0" smtClean="0">
                <a:solidFill>
                  <a:srgbClr val="307A8C"/>
                </a:solidFill>
              </a:rPr>
              <a:t>0</a:t>
            </a:r>
            <a:r>
              <a:rPr lang="en-US" sz="2800" dirty="0" smtClean="0">
                <a:solidFill>
                  <a:srgbClr val="307A8C"/>
                </a:solidFill>
              </a:rPr>
              <a:t> </a:t>
            </a:r>
            <a:r>
              <a:rPr lang="ru-RU" sz="2800" dirty="0" smtClean="0">
                <a:solidFill>
                  <a:srgbClr val="307A8C"/>
                </a:solidFill>
              </a:rPr>
              <a:t>городах  </a:t>
            </a:r>
          </a:p>
          <a:p>
            <a:pPr>
              <a:buNone/>
            </a:pPr>
            <a:r>
              <a:rPr lang="ru-RU" sz="2800" dirty="0" smtClean="0">
                <a:solidFill>
                  <a:srgbClr val="307A8C"/>
                </a:solidFill>
              </a:rPr>
              <a:t>   </a:t>
            </a:r>
            <a:r>
              <a:rPr lang="ru-RU" sz="2800" dirty="0" smtClean="0"/>
              <a:t>24 областей Украины</a:t>
            </a:r>
          </a:p>
          <a:p>
            <a:pPr>
              <a:buNone/>
            </a:pPr>
            <a:r>
              <a:rPr lang="uk-UA" sz="2800" dirty="0" smtClean="0"/>
              <a:t> </a:t>
            </a:r>
            <a:endParaRPr lang="ru-RU" sz="2800" dirty="0" smtClean="0"/>
          </a:p>
          <a:p>
            <a:endParaRPr lang="en-US" dirty="0" smtClean="0"/>
          </a:p>
          <a:p>
            <a:endParaRPr lang="ru-RU" sz="4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5929330"/>
            <a:ext cx="4242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www.acet.org.ua</a:t>
            </a:r>
            <a:endParaRPr lang="uk-UA" sz="4000" dirty="0"/>
          </a:p>
        </p:txBody>
      </p:sp>
    </p:spTree>
  </p:cSld>
  <p:clrMapOvr>
    <a:masterClrMapping/>
  </p:clrMapOvr>
  <p:transition advTm="1868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u="sng" dirty="0" smtClean="0">
                <a:solidFill>
                  <a:srgbClr val="307A8C"/>
                </a:solidFill>
              </a:rPr>
              <a:t>Миссия и цель организации АСЕТ</a:t>
            </a:r>
            <a:endParaRPr lang="ru-RU" noProof="0" dirty="0">
              <a:solidFill>
                <a:srgbClr val="307A8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5715016"/>
            <a:ext cx="47148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www.acet.org.ua</a:t>
            </a:r>
            <a:endParaRPr lang="ru-RU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en-US" sz="3800" dirty="0" smtClean="0"/>
              <a:t> </a:t>
            </a:r>
            <a:r>
              <a:rPr lang="uk-UA" sz="3800" dirty="0" smtClean="0"/>
              <a:t> </a:t>
            </a:r>
            <a:r>
              <a:rPr lang="ru-RU" sz="3800" dirty="0" smtClean="0"/>
              <a:t>Мы основаны для того, чтобы остановить эпидемию СПИДа и других негативных явлений в обществе, влияя на восстановление традиционных духовно-нравственных ценностей</a:t>
            </a:r>
            <a:endParaRPr lang="ru-RU" sz="3800" b="1" noProof="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5437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71547"/>
            <a:ext cx="8472518" cy="4500593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работает в сферах здравоохранения, образования, семьи, спорта, детей и молодежи</a:t>
            </a:r>
          </a:p>
          <a:p>
            <a:r>
              <a:rPr lang="ru-RU" sz="2000" dirty="0" smtClean="0"/>
              <a:t>тесно сотрудничает с НГО и государственными органами власти</a:t>
            </a:r>
          </a:p>
          <a:p>
            <a:r>
              <a:rPr lang="ru-RU" sz="2000" dirty="0" smtClean="0"/>
              <a:t>осуществляет информационную и финансовую помощь в более 100 городах Украины</a:t>
            </a:r>
          </a:p>
          <a:p>
            <a:r>
              <a:rPr lang="ru-RU" sz="2000" dirty="0" smtClean="0"/>
              <a:t>проводит ряд обучающих семинаров, тренингов, профилактических лекций, социально-информационных кампаний</a:t>
            </a:r>
          </a:p>
          <a:p>
            <a:r>
              <a:rPr lang="ru-RU" sz="2000" dirty="0" smtClean="0"/>
              <a:t>проводит активную деятельность в организации интерактивных клубов для детей и молодежи школьного и студенческого возраста</a:t>
            </a:r>
          </a:p>
          <a:p>
            <a:r>
              <a:rPr lang="ru-RU" sz="2000" dirty="0" smtClean="0"/>
              <a:t>участвует в организации групп взаимопомощи для 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ru-RU" sz="2000" dirty="0" smtClean="0"/>
              <a:t>ВИЧ-инфицированных людей</a:t>
            </a:r>
          </a:p>
          <a:p>
            <a:r>
              <a:rPr lang="ru-RU" sz="2000" dirty="0" smtClean="0"/>
              <a:t>является организатором ряда спортивных соревнований и турниров, культурных мероприятий и акций к знаменательным государственным и международным датам</a:t>
            </a:r>
          </a:p>
          <a:p>
            <a:r>
              <a:rPr lang="ru-RU" sz="2000" dirty="0" smtClean="0"/>
              <a:t>оказывает адресную помощь в лечении больных</a:t>
            </a:r>
          </a:p>
          <a:p>
            <a:pPr>
              <a:buNone/>
            </a:pPr>
            <a:endParaRPr lang="ru-RU" sz="14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 smtClean="0">
                <a:solidFill>
                  <a:srgbClr val="307A8C"/>
                </a:solidFill>
              </a:rPr>
              <a:t>АСЕТ в Украине</a:t>
            </a:r>
            <a:endParaRPr lang="ru-RU" sz="3600" u="sng" dirty="0">
              <a:solidFill>
                <a:srgbClr val="307A8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5715016"/>
            <a:ext cx="7215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Основной целью является популяризация здорового 	образа жизни среди детей и молодежи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4521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307A8C"/>
                </a:solidFill>
              </a:rPr>
              <a:t>Сейчас действуют 600 активных волонтеров в 120 городах Украины</a:t>
            </a:r>
            <a:endParaRPr lang="ru-RU" sz="3200" dirty="0">
              <a:solidFill>
                <a:srgbClr val="307A8C"/>
              </a:solidFill>
            </a:endParaRPr>
          </a:p>
        </p:txBody>
      </p:sp>
      <p:pic>
        <p:nvPicPr>
          <p:cNvPr id="4" name="Picture 2" descr="C:\Documents and Settings\Admin\Рабочий стол\map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37" y="1509699"/>
            <a:ext cx="7365614" cy="451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5949280"/>
            <a:ext cx="4242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www.acet.org.ua</a:t>
            </a:r>
            <a:endParaRPr lang="uk-UA" sz="4000" dirty="0"/>
          </a:p>
        </p:txBody>
      </p:sp>
    </p:spTree>
  </p:cSld>
  <p:clrMapOvr>
    <a:masterClrMapping/>
  </p:clrMapOvr>
  <p:transition advTm="754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58204" cy="4525963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Информационный проект по профилактике ВИЧ/</a:t>
            </a:r>
            <a:r>
              <a:rPr lang="ru-RU" sz="2400" dirty="0" err="1" smtClean="0"/>
              <a:t>СПИДа</a:t>
            </a:r>
            <a:r>
              <a:rPr lang="ru-RU" sz="2400" dirty="0" smtClean="0"/>
              <a:t>              в Украине</a:t>
            </a:r>
            <a:endParaRPr lang="ru-RU" sz="700" dirty="0" smtClean="0"/>
          </a:p>
          <a:p>
            <a:r>
              <a:rPr lang="ru-RU" sz="2400" dirty="0" smtClean="0"/>
              <a:t>Проект по профилактике абортов</a:t>
            </a:r>
            <a:endParaRPr lang="ru-RU" sz="700" dirty="0" smtClean="0"/>
          </a:p>
          <a:p>
            <a:r>
              <a:rPr lang="ru-RU" sz="2400" dirty="0" smtClean="0"/>
              <a:t>Проект по профилактике </a:t>
            </a:r>
            <a:r>
              <a:rPr lang="ru-RU" sz="2400" dirty="0" err="1" smtClean="0"/>
              <a:t>табакокурения</a:t>
            </a:r>
            <a:r>
              <a:rPr lang="ru-RU" sz="2400" dirty="0" smtClean="0"/>
              <a:t>, алкоголизма и наркомании</a:t>
            </a:r>
            <a:endParaRPr lang="ru-RU" sz="700" dirty="0" smtClean="0"/>
          </a:p>
          <a:p>
            <a:r>
              <a:rPr lang="ru-RU" sz="2400" dirty="0" smtClean="0"/>
              <a:t>Сеть интерактивных клубов для детей и молодежи</a:t>
            </a:r>
            <a:endParaRPr lang="ru-RU" sz="700" dirty="0" smtClean="0"/>
          </a:p>
          <a:p>
            <a:r>
              <a:rPr lang="ru-RU" sz="2400" dirty="0" smtClean="0"/>
              <a:t>Всеукраинские информационные социальные кампании в поддержку семьи, здоровья, прав человека и т.д.</a:t>
            </a:r>
          </a:p>
          <a:p>
            <a:r>
              <a:rPr lang="ru-RU" sz="2400" dirty="0" smtClean="0"/>
              <a:t>Всеукраинское мероприятие «Неделя семьи»</a:t>
            </a:r>
            <a:endParaRPr lang="ru-RU" sz="800" dirty="0" smtClean="0"/>
          </a:p>
          <a:p>
            <a:r>
              <a:rPr lang="ru-RU" sz="2400" dirty="0" smtClean="0"/>
              <a:t>Организация ежегодных спортивных турниров и соревнований по баскетболу, футболу, волейболу</a:t>
            </a:r>
            <a:endParaRPr lang="ru-RU" sz="800" dirty="0" smtClean="0"/>
          </a:p>
          <a:p>
            <a:r>
              <a:rPr lang="ru-RU" sz="2400" dirty="0" smtClean="0"/>
              <a:t>Конференции и форумы с целью популяризации и развития волонтерского движения в Украине</a:t>
            </a:r>
            <a:endParaRPr lang="ru-RU" sz="800" dirty="0" smtClean="0"/>
          </a:p>
          <a:p>
            <a:r>
              <a:rPr lang="ru-RU" sz="2400" dirty="0" smtClean="0"/>
              <a:t>Учебные программы по развитию НГО </a:t>
            </a:r>
          </a:p>
          <a:p>
            <a:pPr>
              <a:buNone/>
            </a:pPr>
            <a:r>
              <a:rPr lang="ru-RU" sz="2400" dirty="0" smtClean="0"/>
              <a:t>	(направления: </a:t>
            </a:r>
            <a:r>
              <a:rPr lang="ru-RU" sz="2400" dirty="0" err="1" smtClean="0"/>
              <a:t>фандрейзинг</a:t>
            </a:r>
            <a:r>
              <a:rPr lang="ru-RU" sz="2400" dirty="0" smtClean="0"/>
              <a:t>, </a:t>
            </a:r>
            <a:r>
              <a:rPr lang="ru-RU" sz="2400" dirty="0" err="1" smtClean="0"/>
              <a:t>волонтерство</a:t>
            </a:r>
            <a:r>
              <a:rPr lang="ru-RU" sz="2400" dirty="0" smtClean="0"/>
              <a:t>, лидерство, коммуникация, менеджмент и т.д.)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u="sng" dirty="0" smtClean="0">
                <a:solidFill>
                  <a:srgbClr val="307A8C"/>
                </a:solidFill>
              </a:rPr>
              <a:t>Основные программы, проекты и мероприятия: </a:t>
            </a:r>
            <a:endParaRPr lang="ru-RU" sz="2800" u="sng" dirty="0">
              <a:solidFill>
                <a:srgbClr val="307A8C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949280"/>
            <a:ext cx="38352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www.acet.org.ua</a:t>
            </a:r>
            <a:endParaRPr lang="uk-UA" sz="3600" dirty="0"/>
          </a:p>
        </p:txBody>
      </p:sp>
    </p:spTree>
  </p:cSld>
  <p:clrMapOvr>
    <a:masterClrMapping/>
  </p:clrMapOvr>
  <p:transition advTm="6070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14400" y="1214422"/>
            <a:ext cx="8229600" cy="785819"/>
          </a:xfrm>
        </p:spPr>
        <p:txBody>
          <a:bodyPr/>
          <a:lstStyle/>
          <a:p>
            <a:r>
              <a:rPr lang="ru-RU" sz="2400" dirty="0" smtClean="0"/>
              <a:t>Наши лекции услышали около </a:t>
            </a:r>
            <a:r>
              <a:rPr lang="uk-UA" sz="2400" dirty="0" smtClean="0">
                <a:solidFill>
                  <a:srgbClr val="FF0000"/>
                </a:solidFill>
              </a:rPr>
              <a:t>1 000 000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человек</a:t>
            </a:r>
            <a:endParaRPr lang="en-US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u="sng" dirty="0" smtClean="0">
                <a:solidFill>
                  <a:srgbClr val="307A8C"/>
                </a:solidFill>
              </a:rPr>
              <a:t>За 9 лет работы АСЕТ:</a:t>
            </a:r>
            <a:endParaRPr lang="ru-RU" sz="4400" u="sng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628" y="1714488"/>
            <a:ext cx="3396366" cy="2214578"/>
          </a:xfrm>
          <a:prstGeom prst="round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Скругленный прямоугольник 4"/>
          <p:cNvSpPr/>
          <p:nvPr/>
        </p:nvSpPr>
        <p:spPr>
          <a:xfrm>
            <a:off x="1071538" y="1714488"/>
            <a:ext cx="3290230" cy="2214578"/>
          </a:xfrm>
          <a:prstGeom prst="round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Содержимое 1"/>
          <p:cNvSpPr txBox="1">
            <a:spLocks/>
          </p:cNvSpPr>
          <p:nvPr/>
        </p:nvSpPr>
        <p:spPr>
          <a:xfrm>
            <a:off x="857224" y="4214818"/>
            <a:ext cx="4857784" cy="22145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uk-UA" sz="2400" dirty="0" smtClean="0">
                <a:solidFill>
                  <a:srgbClr val="FF0000"/>
                </a:solidFill>
              </a:rPr>
              <a:t>7000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человек посетили родительские собрания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ru-RU" sz="2400" dirty="0" smtClean="0"/>
              <a:t>На педсоветах присутствовало более        </a:t>
            </a:r>
            <a:r>
              <a:rPr lang="uk-UA" sz="2400" dirty="0" smtClean="0">
                <a:solidFill>
                  <a:srgbClr val="FF0000"/>
                </a:solidFill>
              </a:rPr>
              <a:t>5</a:t>
            </a:r>
            <a:r>
              <a:rPr lang="en-US" sz="2400" dirty="0" smtClean="0">
                <a:solidFill>
                  <a:srgbClr val="FF0000"/>
                </a:solidFill>
              </a:rPr>
              <a:t>00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/>
              <a:t>человек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ru-RU" sz="2400" dirty="0" smtClean="0"/>
          </a:p>
          <a:p>
            <a:pPr marL="365760" lvl="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4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0628" y="4214818"/>
            <a:ext cx="3357586" cy="2286016"/>
          </a:xfrm>
          <a:prstGeom prst="roundRect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 advTm="16531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mpOrienPres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5D70226-D308-4961-9A98-7EF9D12BB6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443</Words>
  <Application>Microsoft Office PowerPoint</Application>
  <PresentationFormat>Экран (4:3)</PresentationFormat>
  <Paragraphs>92</Paragraphs>
  <Slides>15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EmpOrienPres</vt:lpstr>
      <vt:lpstr>Слайд 1</vt:lpstr>
      <vt:lpstr>Слайд 2</vt:lpstr>
      <vt:lpstr>Слайд 3</vt:lpstr>
      <vt:lpstr>Слайд 4</vt:lpstr>
      <vt:lpstr>Миссия и цель организации АСЕТ</vt:lpstr>
      <vt:lpstr>АСЕТ в Украине</vt:lpstr>
      <vt:lpstr>Сейчас действуют 600 активных волонтеров в 120 городах Украины</vt:lpstr>
      <vt:lpstr>Основные программы, проекты и мероприятия: </vt:lpstr>
      <vt:lpstr>За 9 лет работы АСЕТ: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2011-09-23T07:21:46Z</dcterms:created>
  <dcterms:modified xsi:type="dcterms:W3CDTF">2012-11-07T12:26:41Z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TC102202129990</vt:lpwstr>
  </property>
</Properties>
</file>